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109"/>
  </p:notesMasterIdLst>
  <p:handoutMasterIdLst>
    <p:handoutMasterId r:id="rId110"/>
  </p:handoutMasterIdLst>
  <p:sldIdLst>
    <p:sldId id="293" r:id="rId2"/>
    <p:sldId id="448" r:id="rId3"/>
    <p:sldId id="450" r:id="rId4"/>
    <p:sldId id="486" r:id="rId5"/>
    <p:sldId id="503" r:id="rId6"/>
    <p:sldId id="504" r:id="rId7"/>
    <p:sldId id="561" r:id="rId8"/>
    <p:sldId id="563" r:id="rId9"/>
    <p:sldId id="562" r:id="rId10"/>
    <p:sldId id="487" r:id="rId11"/>
    <p:sldId id="564" r:id="rId12"/>
    <p:sldId id="514" r:id="rId13"/>
    <p:sldId id="515" r:id="rId14"/>
    <p:sldId id="565" r:id="rId15"/>
    <p:sldId id="566" r:id="rId16"/>
    <p:sldId id="522" r:id="rId17"/>
    <p:sldId id="521" r:id="rId18"/>
    <p:sldId id="519" r:id="rId19"/>
    <p:sldId id="523" r:id="rId20"/>
    <p:sldId id="553" r:id="rId21"/>
    <p:sldId id="505" r:id="rId22"/>
    <p:sldId id="524" r:id="rId23"/>
    <p:sldId id="525" r:id="rId24"/>
    <p:sldId id="526" r:id="rId25"/>
    <p:sldId id="527" r:id="rId26"/>
    <p:sldId id="520" r:id="rId27"/>
    <p:sldId id="528" r:id="rId28"/>
    <p:sldId id="529" r:id="rId29"/>
    <p:sldId id="555" r:id="rId30"/>
    <p:sldId id="530" r:id="rId31"/>
    <p:sldId id="531" r:id="rId32"/>
    <p:sldId id="532" r:id="rId33"/>
    <p:sldId id="533" r:id="rId34"/>
    <p:sldId id="534" r:id="rId35"/>
    <p:sldId id="535" r:id="rId36"/>
    <p:sldId id="536" r:id="rId37"/>
    <p:sldId id="537" r:id="rId38"/>
    <p:sldId id="538" r:id="rId39"/>
    <p:sldId id="539" r:id="rId40"/>
    <p:sldId id="540" r:id="rId41"/>
    <p:sldId id="541" r:id="rId42"/>
    <p:sldId id="542" r:id="rId43"/>
    <p:sldId id="567" r:id="rId44"/>
    <p:sldId id="543" r:id="rId45"/>
    <p:sldId id="544" r:id="rId46"/>
    <p:sldId id="556" r:id="rId47"/>
    <p:sldId id="558" r:id="rId48"/>
    <p:sldId id="546" r:id="rId49"/>
    <p:sldId id="488" r:id="rId50"/>
    <p:sldId id="547" r:id="rId51"/>
    <p:sldId id="453" r:id="rId52"/>
    <p:sldId id="454" r:id="rId53"/>
    <p:sldId id="490" r:id="rId54"/>
    <p:sldId id="548" r:id="rId55"/>
    <p:sldId id="559" r:id="rId56"/>
    <p:sldId id="549" r:id="rId57"/>
    <p:sldId id="550" r:id="rId58"/>
    <p:sldId id="551" r:id="rId59"/>
    <p:sldId id="552" r:id="rId60"/>
    <p:sldId id="568" r:id="rId61"/>
    <p:sldId id="471" r:id="rId62"/>
    <p:sldId id="472" r:id="rId63"/>
    <p:sldId id="473" r:id="rId64"/>
    <p:sldId id="501" r:id="rId65"/>
    <p:sldId id="474" r:id="rId66"/>
    <p:sldId id="475" r:id="rId67"/>
    <p:sldId id="476" r:id="rId68"/>
    <p:sldId id="494" r:id="rId69"/>
    <p:sldId id="477" r:id="rId70"/>
    <p:sldId id="478" r:id="rId71"/>
    <p:sldId id="479" r:id="rId72"/>
    <p:sldId id="480" r:id="rId73"/>
    <p:sldId id="481" r:id="rId74"/>
    <p:sldId id="482" r:id="rId75"/>
    <p:sldId id="569" r:id="rId76"/>
    <p:sldId id="570" r:id="rId77"/>
    <p:sldId id="571" r:id="rId78"/>
    <p:sldId id="572" r:id="rId79"/>
    <p:sldId id="484" r:id="rId80"/>
    <p:sldId id="485" r:id="rId81"/>
    <p:sldId id="398" r:id="rId82"/>
    <p:sldId id="404" r:id="rId83"/>
    <p:sldId id="405" r:id="rId84"/>
    <p:sldId id="406" r:id="rId85"/>
    <p:sldId id="407" r:id="rId86"/>
    <p:sldId id="425" r:id="rId87"/>
    <p:sldId id="409" r:id="rId88"/>
    <p:sldId id="410" r:id="rId89"/>
    <p:sldId id="411" r:id="rId90"/>
    <p:sldId id="412" r:id="rId91"/>
    <p:sldId id="414" r:id="rId92"/>
    <p:sldId id="427" r:id="rId93"/>
    <p:sldId id="426" r:id="rId94"/>
    <p:sldId id="416" r:id="rId95"/>
    <p:sldId id="436" r:id="rId96"/>
    <p:sldId id="417" r:id="rId97"/>
    <p:sldId id="429" r:id="rId98"/>
    <p:sldId id="419" r:id="rId99"/>
    <p:sldId id="420" r:id="rId100"/>
    <p:sldId id="430" r:id="rId101"/>
    <p:sldId id="421" r:id="rId102"/>
    <p:sldId id="432" r:id="rId103"/>
    <p:sldId id="431" r:id="rId104"/>
    <p:sldId id="422" r:id="rId105"/>
    <p:sldId id="433" r:id="rId106"/>
    <p:sldId id="423" r:id="rId107"/>
    <p:sldId id="424" r:id="rId108"/>
  </p:sldIdLst>
  <p:sldSz cx="9144000" cy="6858000" type="screen4x3"/>
  <p:notesSz cx="7026275" cy="9312275"/>
  <p:defaultTextStyle>
    <a:defPPr>
      <a:defRPr lang="en-US"/>
    </a:defPPr>
    <a:lvl1pPr algn="l" rtl="0" fontAlgn="base">
      <a:spcBef>
        <a:spcPct val="0"/>
      </a:spcBef>
      <a:spcAft>
        <a:spcPct val="0"/>
      </a:spcAft>
      <a:defRPr sz="2400" kern="1200">
        <a:solidFill>
          <a:schemeClr val="tx1"/>
        </a:solidFill>
        <a:latin typeface="Tahoma" pitchFamily="34" charset="0"/>
        <a:ea typeface="+mn-ea"/>
        <a:cs typeface="+mn-cs"/>
      </a:defRPr>
    </a:lvl1pPr>
    <a:lvl2pPr marL="457200" algn="l" rtl="0" fontAlgn="base">
      <a:spcBef>
        <a:spcPct val="0"/>
      </a:spcBef>
      <a:spcAft>
        <a:spcPct val="0"/>
      </a:spcAft>
      <a:defRPr sz="2400" kern="1200">
        <a:solidFill>
          <a:schemeClr val="tx1"/>
        </a:solidFill>
        <a:latin typeface="Tahoma" pitchFamily="34" charset="0"/>
        <a:ea typeface="+mn-ea"/>
        <a:cs typeface="+mn-cs"/>
      </a:defRPr>
    </a:lvl2pPr>
    <a:lvl3pPr marL="914400" algn="l" rtl="0" fontAlgn="base">
      <a:spcBef>
        <a:spcPct val="0"/>
      </a:spcBef>
      <a:spcAft>
        <a:spcPct val="0"/>
      </a:spcAft>
      <a:defRPr sz="2400" kern="1200">
        <a:solidFill>
          <a:schemeClr val="tx1"/>
        </a:solidFill>
        <a:latin typeface="Tahoma" pitchFamily="34" charset="0"/>
        <a:ea typeface="+mn-ea"/>
        <a:cs typeface="+mn-cs"/>
      </a:defRPr>
    </a:lvl3pPr>
    <a:lvl4pPr marL="1371600" algn="l" rtl="0" fontAlgn="base">
      <a:spcBef>
        <a:spcPct val="0"/>
      </a:spcBef>
      <a:spcAft>
        <a:spcPct val="0"/>
      </a:spcAft>
      <a:defRPr sz="2400" kern="1200">
        <a:solidFill>
          <a:schemeClr val="tx1"/>
        </a:solidFill>
        <a:latin typeface="Tahoma" pitchFamily="34" charset="0"/>
        <a:ea typeface="+mn-ea"/>
        <a:cs typeface="+mn-cs"/>
      </a:defRPr>
    </a:lvl4pPr>
    <a:lvl5pPr marL="1828800" algn="l" rtl="0" fontAlgn="base">
      <a:spcBef>
        <a:spcPct val="0"/>
      </a:spcBef>
      <a:spcAft>
        <a:spcPct val="0"/>
      </a:spcAft>
      <a:defRPr sz="2400" kern="1200">
        <a:solidFill>
          <a:schemeClr val="tx1"/>
        </a:solidFill>
        <a:latin typeface="Tahoma" pitchFamily="34" charset="0"/>
        <a:ea typeface="+mn-ea"/>
        <a:cs typeface="+mn-cs"/>
      </a:defRPr>
    </a:lvl5pPr>
    <a:lvl6pPr marL="2286000" algn="l" defTabSz="914400" rtl="0" eaLnBrk="1" latinLnBrk="0" hangingPunct="1">
      <a:defRPr sz="2400" kern="1200">
        <a:solidFill>
          <a:schemeClr val="tx1"/>
        </a:solidFill>
        <a:latin typeface="Tahoma" pitchFamily="34" charset="0"/>
        <a:ea typeface="+mn-ea"/>
        <a:cs typeface="+mn-cs"/>
      </a:defRPr>
    </a:lvl6pPr>
    <a:lvl7pPr marL="2743200" algn="l" defTabSz="914400" rtl="0" eaLnBrk="1" latinLnBrk="0" hangingPunct="1">
      <a:defRPr sz="2400" kern="1200">
        <a:solidFill>
          <a:schemeClr val="tx1"/>
        </a:solidFill>
        <a:latin typeface="Tahoma" pitchFamily="34" charset="0"/>
        <a:ea typeface="+mn-ea"/>
        <a:cs typeface="+mn-cs"/>
      </a:defRPr>
    </a:lvl7pPr>
    <a:lvl8pPr marL="3200400" algn="l" defTabSz="914400" rtl="0" eaLnBrk="1" latinLnBrk="0" hangingPunct="1">
      <a:defRPr sz="2400" kern="1200">
        <a:solidFill>
          <a:schemeClr val="tx1"/>
        </a:solidFill>
        <a:latin typeface="Tahoma" pitchFamily="34" charset="0"/>
        <a:ea typeface="+mn-ea"/>
        <a:cs typeface="+mn-cs"/>
      </a:defRPr>
    </a:lvl8pPr>
    <a:lvl9pPr marL="3657600" algn="l" defTabSz="914400" rtl="0" eaLnBrk="1" latinLnBrk="0" hangingPunct="1">
      <a:defRPr sz="2400" kern="1200">
        <a:solidFill>
          <a:schemeClr val="tx1"/>
        </a:solidFill>
        <a:latin typeface="Tahom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EAEAEA"/>
    <a:srgbClr val="000000"/>
    <a:srgbClr val="008000"/>
    <a:srgbClr val="990000"/>
    <a:srgbClr val="FF3300"/>
    <a:srgbClr val="ECFFD9"/>
    <a:srgbClr val="F6EDC6"/>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99" autoAdjust="0"/>
    <p:restoredTop sz="94660"/>
  </p:normalViewPr>
  <p:slideViewPr>
    <p:cSldViewPr>
      <p:cViewPr varScale="1">
        <p:scale>
          <a:sx n="84" d="100"/>
          <a:sy n="84" d="100"/>
        </p:scale>
        <p:origin x="-148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89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4482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55" tIns="46678" rIns="93355" bIns="46678" numCol="1" anchor="t" anchorCtr="0" compatLnSpc="1">
            <a:prstTxWarp prst="textNoShape">
              <a:avLst/>
            </a:prstTxWarp>
          </a:bodyPr>
          <a:lstStyle>
            <a:lvl1pPr defTabSz="933450">
              <a:defRPr sz="1300"/>
            </a:lvl1pPr>
          </a:lstStyle>
          <a:p>
            <a:endParaRPr lang="en-US" altLang="zh-CN"/>
          </a:p>
        </p:txBody>
      </p:sp>
      <p:sp>
        <p:nvSpPr>
          <p:cNvPr id="45059" name="Rectangle 3"/>
          <p:cNvSpPr>
            <a:spLocks noGrp="1" noChangeArrowheads="1"/>
          </p:cNvSpPr>
          <p:nvPr>
            <p:ph type="dt" sz="quarter" idx="1"/>
          </p:nvPr>
        </p:nvSpPr>
        <p:spPr bwMode="auto">
          <a:xfrm>
            <a:off x="3981450" y="0"/>
            <a:ext cx="304482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55" tIns="46678" rIns="93355" bIns="46678" numCol="1" anchor="t" anchorCtr="0" compatLnSpc="1">
            <a:prstTxWarp prst="textNoShape">
              <a:avLst/>
            </a:prstTxWarp>
          </a:bodyPr>
          <a:lstStyle>
            <a:lvl1pPr algn="r" defTabSz="933450">
              <a:defRPr sz="1300"/>
            </a:lvl1pPr>
          </a:lstStyle>
          <a:p>
            <a:endParaRPr lang="en-US" altLang="zh-CN"/>
          </a:p>
        </p:txBody>
      </p:sp>
      <p:sp>
        <p:nvSpPr>
          <p:cNvPr id="45060" name="Rectangle 4"/>
          <p:cNvSpPr>
            <a:spLocks noGrp="1" noChangeArrowheads="1"/>
          </p:cNvSpPr>
          <p:nvPr>
            <p:ph type="ftr" sz="quarter" idx="2"/>
          </p:nvPr>
        </p:nvSpPr>
        <p:spPr bwMode="auto">
          <a:xfrm>
            <a:off x="0" y="8847138"/>
            <a:ext cx="304482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55" tIns="46678" rIns="93355" bIns="46678" numCol="1" anchor="b" anchorCtr="0" compatLnSpc="1">
            <a:prstTxWarp prst="textNoShape">
              <a:avLst/>
            </a:prstTxWarp>
          </a:bodyPr>
          <a:lstStyle>
            <a:lvl1pPr defTabSz="933450">
              <a:defRPr sz="1300"/>
            </a:lvl1pPr>
          </a:lstStyle>
          <a:p>
            <a:endParaRPr lang="en-US" altLang="zh-CN"/>
          </a:p>
        </p:txBody>
      </p:sp>
      <p:sp>
        <p:nvSpPr>
          <p:cNvPr id="45061" name="Rectangle 5"/>
          <p:cNvSpPr>
            <a:spLocks noGrp="1" noChangeArrowheads="1"/>
          </p:cNvSpPr>
          <p:nvPr>
            <p:ph type="sldNum" sz="quarter" idx="3"/>
          </p:nvPr>
        </p:nvSpPr>
        <p:spPr bwMode="auto">
          <a:xfrm>
            <a:off x="3981450" y="8847138"/>
            <a:ext cx="304482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55" tIns="46678" rIns="93355" bIns="46678" numCol="1" anchor="b" anchorCtr="0" compatLnSpc="1">
            <a:prstTxWarp prst="textNoShape">
              <a:avLst/>
            </a:prstTxWarp>
          </a:bodyPr>
          <a:lstStyle>
            <a:lvl1pPr algn="r" defTabSz="933450">
              <a:defRPr sz="1300"/>
            </a:lvl1pPr>
          </a:lstStyle>
          <a:p>
            <a:fld id="{4DD5426D-F5CF-49CE-AFF6-445C341B5A18}" type="slidenum">
              <a:rPr lang="en-US" altLang="zh-CN"/>
              <a:pPr/>
              <a:t>‹#›</a:t>
            </a:fld>
            <a:endParaRPr lang="en-US" altLang="zh-CN"/>
          </a:p>
        </p:txBody>
      </p:sp>
    </p:spTree>
    <p:extLst>
      <p:ext uri="{BB962C8B-B14F-4D97-AF65-F5344CB8AC3E}">
        <p14:creationId xmlns:p14="http://schemas.microsoft.com/office/powerpoint/2010/main" val="2316892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304482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55" tIns="46678" rIns="93355" bIns="46678" numCol="1" anchor="t" anchorCtr="0" compatLnSpc="1">
            <a:prstTxWarp prst="textNoShape">
              <a:avLst/>
            </a:prstTxWarp>
          </a:bodyPr>
          <a:lstStyle>
            <a:lvl1pPr defTabSz="933450">
              <a:defRPr sz="1300"/>
            </a:lvl1pPr>
          </a:lstStyle>
          <a:p>
            <a:endParaRPr lang="en-US" altLang="zh-CN"/>
          </a:p>
        </p:txBody>
      </p:sp>
      <p:sp>
        <p:nvSpPr>
          <p:cNvPr id="58371" name="Rectangle 3"/>
          <p:cNvSpPr>
            <a:spLocks noGrp="1" noChangeArrowheads="1"/>
          </p:cNvSpPr>
          <p:nvPr>
            <p:ph type="dt" idx="1"/>
          </p:nvPr>
        </p:nvSpPr>
        <p:spPr bwMode="auto">
          <a:xfrm>
            <a:off x="3981450" y="0"/>
            <a:ext cx="304482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55" tIns="46678" rIns="93355" bIns="46678" numCol="1" anchor="t" anchorCtr="0" compatLnSpc="1">
            <a:prstTxWarp prst="textNoShape">
              <a:avLst/>
            </a:prstTxWarp>
          </a:bodyPr>
          <a:lstStyle>
            <a:lvl1pPr algn="r" defTabSz="933450">
              <a:defRPr sz="1300"/>
            </a:lvl1pPr>
          </a:lstStyle>
          <a:p>
            <a:endParaRPr lang="en-US" altLang="zh-CN"/>
          </a:p>
        </p:txBody>
      </p:sp>
      <p:sp>
        <p:nvSpPr>
          <p:cNvPr id="58372" name="Rectangle 4"/>
          <p:cNvSpPr>
            <a:spLocks noGrp="1" noRot="1" noChangeAspect="1" noChangeArrowheads="1" noTextEdit="1"/>
          </p:cNvSpPr>
          <p:nvPr>
            <p:ph type="sldImg" idx="2"/>
          </p:nvPr>
        </p:nvSpPr>
        <p:spPr bwMode="auto">
          <a:xfrm>
            <a:off x="1184275" y="698500"/>
            <a:ext cx="4657725" cy="34925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8373" name="Rectangle 5"/>
          <p:cNvSpPr>
            <a:spLocks noGrp="1" noChangeArrowheads="1"/>
          </p:cNvSpPr>
          <p:nvPr>
            <p:ph type="body" sz="quarter" idx="3"/>
          </p:nvPr>
        </p:nvSpPr>
        <p:spPr bwMode="auto">
          <a:xfrm>
            <a:off x="936625" y="4424363"/>
            <a:ext cx="5153025" cy="4189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55" tIns="46678" rIns="93355" bIns="46678"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58374" name="Rectangle 6"/>
          <p:cNvSpPr>
            <a:spLocks noGrp="1" noChangeArrowheads="1"/>
          </p:cNvSpPr>
          <p:nvPr>
            <p:ph type="ftr" sz="quarter" idx="4"/>
          </p:nvPr>
        </p:nvSpPr>
        <p:spPr bwMode="auto">
          <a:xfrm>
            <a:off x="0" y="8847138"/>
            <a:ext cx="304482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55" tIns="46678" rIns="93355" bIns="46678" numCol="1" anchor="b" anchorCtr="0" compatLnSpc="1">
            <a:prstTxWarp prst="textNoShape">
              <a:avLst/>
            </a:prstTxWarp>
          </a:bodyPr>
          <a:lstStyle>
            <a:lvl1pPr defTabSz="933450">
              <a:defRPr sz="1300"/>
            </a:lvl1pPr>
          </a:lstStyle>
          <a:p>
            <a:endParaRPr lang="en-US" altLang="zh-CN"/>
          </a:p>
        </p:txBody>
      </p:sp>
      <p:sp>
        <p:nvSpPr>
          <p:cNvPr id="58375" name="Rectangle 7"/>
          <p:cNvSpPr>
            <a:spLocks noGrp="1" noChangeArrowheads="1"/>
          </p:cNvSpPr>
          <p:nvPr>
            <p:ph type="sldNum" sz="quarter" idx="5"/>
          </p:nvPr>
        </p:nvSpPr>
        <p:spPr bwMode="auto">
          <a:xfrm>
            <a:off x="3981450" y="8847138"/>
            <a:ext cx="304482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355" tIns="46678" rIns="93355" bIns="46678" numCol="1" anchor="b" anchorCtr="0" compatLnSpc="1">
            <a:prstTxWarp prst="textNoShape">
              <a:avLst/>
            </a:prstTxWarp>
          </a:bodyPr>
          <a:lstStyle>
            <a:lvl1pPr algn="r" defTabSz="933450">
              <a:defRPr sz="1300"/>
            </a:lvl1pPr>
          </a:lstStyle>
          <a:p>
            <a:fld id="{0314DC2B-7A17-4F71-8711-A8FCB3EF1CC2}" type="slidenum">
              <a:rPr lang="en-US" altLang="zh-CN"/>
              <a:pPr/>
              <a:t>‹#›</a:t>
            </a:fld>
            <a:endParaRPr lang="en-US" altLang="zh-CN"/>
          </a:p>
        </p:txBody>
      </p:sp>
    </p:spTree>
    <p:extLst>
      <p:ext uri="{BB962C8B-B14F-4D97-AF65-F5344CB8AC3E}">
        <p14:creationId xmlns:p14="http://schemas.microsoft.com/office/powerpoint/2010/main" val="27102568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B84280-321E-4870-A56E-826978F84FB3}" type="slidenum">
              <a:rPr lang="en-US" altLang="zh-CN"/>
              <a:pPr/>
              <a:t>16</a:t>
            </a:fld>
            <a:endParaRPr lang="en-US" altLang="zh-CN"/>
          </a:p>
        </p:txBody>
      </p:sp>
      <p:sp>
        <p:nvSpPr>
          <p:cNvPr id="393218" name="Rectangle 2"/>
          <p:cNvSpPr>
            <a:spLocks noGrp="1" noRot="1" noChangeAspect="1" noChangeArrowheads="1" noTextEdit="1"/>
          </p:cNvSpPr>
          <p:nvPr>
            <p:ph type="sldImg"/>
          </p:nvPr>
        </p:nvSpPr>
        <p:spPr>
          <a:xfrm>
            <a:off x="1185863" y="698500"/>
            <a:ext cx="4654550" cy="3492500"/>
          </a:xfrm>
          <a:ln/>
        </p:spPr>
      </p:sp>
      <p:sp>
        <p:nvSpPr>
          <p:cNvPr id="393219"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DB529E-8311-4DB5-B0FA-127571621307}" type="slidenum">
              <a:rPr lang="en-US" altLang="zh-CN"/>
              <a:pPr/>
              <a:t>34</a:t>
            </a:fld>
            <a:endParaRPr lang="en-US" altLang="zh-CN"/>
          </a:p>
        </p:txBody>
      </p:sp>
      <p:sp>
        <p:nvSpPr>
          <p:cNvPr id="413698" name="Rectangle 2"/>
          <p:cNvSpPr>
            <a:spLocks noGrp="1" noRot="1" noChangeAspect="1" noChangeArrowheads="1" noTextEdit="1"/>
          </p:cNvSpPr>
          <p:nvPr>
            <p:ph type="sldImg"/>
          </p:nvPr>
        </p:nvSpPr>
        <p:spPr>
          <a:xfrm>
            <a:off x="1185863" y="698500"/>
            <a:ext cx="4654550" cy="3492500"/>
          </a:xfrm>
          <a:ln/>
        </p:spPr>
      </p:sp>
      <p:sp>
        <p:nvSpPr>
          <p:cNvPr id="413699"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0D9D76-DE2C-4F6E-BFC8-6154FE827F7A}" type="slidenum">
              <a:rPr lang="en-US" altLang="zh-CN"/>
              <a:pPr/>
              <a:t>35</a:t>
            </a:fld>
            <a:endParaRPr lang="en-US" altLang="zh-CN"/>
          </a:p>
        </p:txBody>
      </p:sp>
      <p:sp>
        <p:nvSpPr>
          <p:cNvPr id="415746" name="Rectangle 2"/>
          <p:cNvSpPr>
            <a:spLocks noGrp="1" noRot="1" noChangeAspect="1" noChangeArrowheads="1" noTextEdit="1"/>
          </p:cNvSpPr>
          <p:nvPr>
            <p:ph type="sldImg"/>
          </p:nvPr>
        </p:nvSpPr>
        <p:spPr>
          <a:xfrm>
            <a:off x="1185863" y="698500"/>
            <a:ext cx="4654550" cy="3492500"/>
          </a:xfrm>
          <a:ln/>
        </p:spPr>
      </p:sp>
      <p:sp>
        <p:nvSpPr>
          <p:cNvPr id="415747"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B51E13-0C12-4867-A7C4-23B4EA56A94B}" type="slidenum">
              <a:rPr lang="en-US" altLang="zh-CN"/>
              <a:pPr/>
              <a:t>36</a:t>
            </a:fld>
            <a:endParaRPr lang="en-US" altLang="zh-CN"/>
          </a:p>
        </p:txBody>
      </p:sp>
      <p:sp>
        <p:nvSpPr>
          <p:cNvPr id="417794" name="Rectangle 2"/>
          <p:cNvSpPr>
            <a:spLocks noGrp="1" noRot="1" noChangeAspect="1" noChangeArrowheads="1" noTextEdit="1"/>
          </p:cNvSpPr>
          <p:nvPr>
            <p:ph type="sldImg"/>
          </p:nvPr>
        </p:nvSpPr>
        <p:spPr>
          <a:xfrm>
            <a:off x="1185863" y="698500"/>
            <a:ext cx="4654550" cy="3492500"/>
          </a:xfrm>
          <a:ln/>
        </p:spPr>
      </p:sp>
      <p:sp>
        <p:nvSpPr>
          <p:cNvPr id="417795"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D0007C-6DFB-4E2B-98DF-7635D4E64E8E}" type="slidenum">
              <a:rPr lang="en-US" altLang="zh-CN"/>
              <a:pPr/>
              <a:t>37</a:t>
            </a:fld>
            <a:endParaRPr lang="en-US" altLang="zh-CN"/>
          </a:p>
        </p:txBody>
      </p:sp>
      <p:sp>
        <p:nvSpPr>
          <p:cNvPr id="419842" name="Rectangle 2"/>
          <p:cNvSpPr>
            <a:spLocks noGrp="1" noRot="1" noChangeAspect="1" noChangeArrowheads="1" noTextEdit="1"/>
          </p:cNvSpPr>
          <p:nvPr>
            <p:ph type="sldImg"/>
          </p:nvPr>
        </p:nvSpPr>
        <p:spPr>
          <a:xfrm>
            <a:off x="1185863" y="698500"/>
            <a:ext cx="4654550" cy="3492500"/>
          </a:xfrm>
          <a:ln/>
        </p:spPr>
      </p:sp>
      <p:sp>
        <p:nvSpPr>
          <p:cNvPr id="419843"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53A577-8E63-4CAC-94F3-86A2446C0E96}" type="slidenum">
              <a:rPr lang="en-US" altLang="zh-CN"/>
              <a:pPr/>
              <a:t>38</a:t>
            </a:fld>
            <a:endParaRPr lang="en-US" altLang="zh-CN"/>
          </a:p>
        </p:txBody>
      </p:sp>
      <p:sp>
        <p:nvSpPr>
          <p:cNvPr id="421890" name="Rectangle 2"/>
          <p:cNvSpPr>
            <a:spLocks noGrp="1" noRot="1" noChangeAspect="1" noChangeArrowheads="1" noTextEdit="1"/>
          </p:cNvSpPr>
          <p:nvPr>
            <p:ph type="sldImg"/>
          </p:nvPr>
        </p:nvSpPr>
        <p:spPr>
          <a:xfrm>
            <a:off x="1185863" y="698500"/>
            <a:ext cx="4654550" cy="3492500"/>
          </a:xfrm>
          <a:ln/>
        </p:spPr>
      </p:sp>
      <p:sp>
        <p:nvSpPr>
          <p:cNvPr id="421891"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A47E35-DAE1-4AF0-B807-E37188EA3A48}" type="slidenum">
              <a:rPr lang="en-US" altLang="zh-CN"/>
              <a:pPr/>
              <a:t>39</a:t>
            </a:fld>
            <a:endParaRPr lang="en-US" altLang="zh-CN"/>
          </a:p>
        </p:txBody>
      </p:sp>
      <p:sp>
        <p:nvSpPr>
          <p:cNvPr id="423938" name="Rectangle 2"/>
          <p:cNvSpPr>
            <a:spLocks noGrp="1" noRot="1" noChangeAspect="1" noChangeArrowheads="1" noTextEdit="1"/>
          </p:cNvSpPr>
          <p:nvPr>
            <p:ph type="sldImg"/>
          </p:nvPr>
        </p:nvSpPr>
        <p:spPr>
          <a:xfrm>
            <a:off x="1185863" y="698500"/>
            <a:ext cx="4654550" cy="3492500"/>
          </a:xfrm>
          <a:ln/>
        </p:spPr>
      </p:sp>
      <p:sp>
        <p:nvSpPr>
          <p:cNvPr id="423939"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E3169F-CD87-4296-9598-5897A9B6A9E6}" type="slidenum">
              <a:rPr lang="en-US" altLang="zh-CN"/>
              <a:pPr/>
              <a:t>40</a:t>
            </a:fld>
            <a:endParaRPr lang="en-US" altLang="zh-CN"/>
          </a:p>
        </p:txBody>
      </p:sp>
      <p:sp>
        <p:nvSpPr>
          <p:cNvPr id="425986" name="Rectangle 2"/>
          <p:cNvSpPr>
            <a:spLocks noGrp="1" noRot="1" noChangeAspect="1" noChangeArrowheads="1" noTextEdit="1"/>
          </p:cNvSpPr>
          <p:nvPr>
            <p:ph type="sldImg"/>
          </p:nvPr>
        </p:nvSpPr>
        <p:spPr>
          <a:xfrm>
            <a:off x="1185863" y="698500"/>
            <a:ext cx="4654550" cy="3492500"/>
          </a:xfrm>
          <a:ln/>
        </p:spPr>
      </p:sp>
      <p:sp>
        <p:nvSpPr>
          <p:cNvPr id="425987"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AA57D0-E7F4-48A7-B511-D554CFAEE505}" type="slidenum">
              <a:rPr lang="en-US" altLang="zh-CN"/>
              <a:pPr/>
              <a:t>41</a:t>
            </a:fld>
            <a:endParaRPr lang="en-US" altLang="zh-CN"/>
          </a:p>
        </p:txBody>
      </p:sp>
      <p:sp>
        <p:nvSpPr>
          <p:cNvPr id="428034" name="Rectangle 2"/>
          <p:cNvSpPr>
            <a:spLocks noGrp="1" noRot="1" noChangeAspect="1" noChangeArrowheads="1" noTextEdit="1"/>
          </p:cNvSpPr>
          <p:nvPr>
            <p:ph type="sldImg"/>
          </p:nvPr>
        </p:nvSpPr>
        <p:spPr>
          <a:xfrm>
            <a:off x="1185863" y="698500"/>
            <a:ext cx="4654550" cy="3492500"/>
          </a:xfrm>
          <a:ln/>
        </p:spPr>
      </p:sp>
      <p:sp>
        <p:nvSpPr>
          <p:cNvPr id="428035"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048B2C-CFA8-4628-8551-0E20498C231D}" type="slidenum">
              <a:rPr lang="en-US" altLang="zh-CN"/>
              <a:pPr/>
              <a:t>42</a:t>
            </a:fld>
            <a:endParaRPr lang="en-US" altLang="zh-CN"/>
          </a:p>
        </p:txBody>
      </p:sp>
      <p:sp>
        <p:nvSpPr>
          <p:cNvPr id="430082" name="Rectangle 2"/>
          <p:cNvSpPr>
            <a:spLocks noGrp="1" noRot="1" noChangeAspect="1" noChangeArrowheads="1" noTextEdit="1"/>
          </p:cNvSpPr>
          <p:nvPr>
            <p:ph type="sldImg"/>
          </p:nvPr>
        </p:nvSpPr>
        <p:spPr>
          <a:xfrm>
            <a:off x="1185863" y="698500"/>
            <a:ext cx="4654550" cy="3492500"/>
          </a:xfrm>
          <a:ln/>
        </p:spPr>
      </p:sp>
      <p:sp>
        <p:nvSpPr>
          <p:cNvPr id="430083" name="Rectangle 3"/>
          <p:cNvSpPr>
            <a:spLocks noGrp="1" noChangeArrowheads="1"/>
          </p:cNvSpPr>
          <p:nvPr>
            <p:ph type="body" idx="1"/>
          </p:nvPr>
        </p:nvSpPr>
        <p:spPr/>
        <p:txBody>
          <a:bodyPr/>
          <a:lstStyle/>
          <a:p>
            <a:endParaRPr lang="en-GB"/>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C97052-233B-4B9B-B6EB-BEDBEDFD89BC}" type="slidenum">
              <a:rPr lang="en-US" altLang="zh-CN"/>
              <a:pPr/>
              <a:t>44</a:t>
            </a:fld>
            <a:endParaRPr lang="en-US" altLang="zh-CN"/>
          </a:p>
        </p:txBody>
      </p:sp>
      <p:sp>
        <p:nvSpPr>
          <p:cNvPr id="432130" name="Rectangle 2"/>
          <p:cNvSpPr>
            <a:spLocks noGrp="1" noRot="1" noChangeAspect="1" noChangeArrowheads="1" noTextEdit="1"/>
          </p:cNvSpPr>
          <p:nvPr>
            <p:ph type="sldImg"/>
          </p:nvPr>
        </p:nvSpPr>
        <p:spPr>
          <a:xfrm>
            <a:off x="1185863" y="698500"/>
            <a:ext cx="4654550" cy="3492500"/>
          </a:xfrm>
          <a:ln/>
        </p:spPr>
      </p:sp>
      <p:sp>
        <p:nvSpPr>
          <p:cNvPr id="432131" name="Rectangle 3"/>
          <p:cNvSpPr>
            <a:spLocks noGrp="1" noChangeArrowheads="1"/>
          </p:cNvSpPr>
          <p:nvPr>
            <p:ph type="body" idx="1"/>
          </p:nvPr>
        </p:nvSpPr>
        <p:spPr/>
        <p:txBody>
          <a:bodyPr/>
          <a:lstStyle/>
          <a:p>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D1C12E-702D-479F-BA5F-3F7A221CF60F}" type="slidenum">
              <a:rPr lang="en-US" altLang="zh-CN"/>
              <a:pPr/>
              <a:t>17</a:t>
            </a:fld>
            <a:endParaRPr lang="en-US" altLang="zh-CN"/>
          </a:p>
        </p:txBody>
      </p:sp>
      <p:sp>
        <p:nvSpPr>
          <p:cNvPr id="391170" name="Rectangle 2"/>
          <p:cNvSpPr>
            <a:spLocks noGrp="1" noRot="1" noChangeAspect="1" noChangeArrowheads="1" noTextEdit="1"/>
          </p:cNvSpPr>
          <p:nvPr>
            <p:ph type="sldImg"/>
          </p:nvPr>
        </p:nvSpPr>
        <p:spPr>
          <a:xfrm>
            <a:off x="1185863" y="698500"/>
            <a:ext cx="4654550" cy="3492500"/>
          </a:xfrm>
          <a:ln/>
        </p:spPr>
      </p:sp>
      <p:sp>
        <p:nvSpPr>
          <p:cNvPr id="391171" name="Rectangle 3"/>
          <p:cNvSpPr>
            <a:spLocks noGrp="1" noChangeArrowheads="1"/>
          </p:cNvSpPr>
          <p:nvPr>
            <p:ph type="body" idx="1"/>
          </p:nvPr>
        </p:nvSpPr>
        <p:spPr/>
        <p:txBody>
          <a:bodyPr/>
          <a:lstStyle/>
          <a:p>
            <a:endParaRPr lang="en-GB"/>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C9FB73-3D34-426C-B1A3-5FC0251E7109}" type="slidenum">
              <a:rPr lang="en-US" altLang="zh-CN"/>
              <a:pPr/>
              <a:t>45</a:t>
            </a:fld>
            <a:endParaRPr lang="en-US" altLang="zh-CN"/>
          </a:p>
        </p:txBody>
      </p:sp>
      <p:sp>
        <p:nvSpPr>
          <p:cNvPr id="434178" name="Rectangle 2"/>
          <p:cNvSpPr>
            <a:spLocks noGrp="1" noRot="1" noChangeAspect="1" noChangeArrowheads="1" noTextEdit="1"/>
          </p:cNvSpPr>
          <p:nvPr>
            <p:ph type="sldImg"/>
          </p:nvPr>
        </p:nvSpPr>
        <p:spPr>
          <a:xfrm>
            <a:off x="1185863" y="698500"/>
            <a:ext cx="4654550" cy="3492500"/>
          </a:xfrm>
          <a:ln/>
        </p:spPr>
      </p:sp>
      <p:sp>
        <p:nvSpPr>
          <p:cNvPr id="434179" name="Rectangle 3"/>
          <p:cNvSpPr>
            <a:spLocks noGrp="1" noChangeArrowheads="1"/>
          </p:cNvSpPr>
          <p:nvPr>
            <p:ph type="body" idx="1"/>
          </p:nvPr>
        </p:nvSpPr>
        <p:spPr/>
        <p:txBody>
          <a:bodyPr/>
          <a:lstStyle/>
          <a:p>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7305C9-9D18-4FEC-BA45-CF315C76AF5B}" type="slidenum">
              <a:rPr lang="en-US" altLang="zh-CN"/>
              <a:pPr/>
              <a:t>22</a:t>
            </a:fld>
            <a:endParaRPr lang="en-US" altLang="zh-CN"/>
          </a:p>
        </p:txBody>
      </p:sp>
      <p:sp>
        <p:nvSpPr>
          <p:cNvPr id="396290" name="Rectangle 2"/>
          <p:cNvSpPr>
            <a:spLocks noGrp="1" noRot="1" noChangeAspect="1" noChangeArrowheads="1" noTextEdit="1"/>
          </p:cNvSpPr>
          <p:nvPr>
            <p:ph type="sldImg"/>
          </p:nvPr>
        </p:nvSpPr>
        <p:spPr>
          <a:xfrm>
            <a:off x="1185863" y="698500"/>
            <a:ext cx="4654550" cy="3492500"/>
          </a:xfrm>
          <a:ln/>
        </p:spPr>
      </p:sp>
      <p:sp>
        <p:nvSpPr>
          <p:cNvPr id="396291" name="Rectangle 3"/>
          <p:cNvSpPr>
            <a:spLocks noGrp="1" noChangeArrowheads="1"/>
          </p:cNvSpPr>
          <p:nvPr>
            <p:ph type="body" idx="1"/>
          </p:nvPr>
        </p:nvSpPr>
        <p:spPr/>
        <p:txBody>
          <a:bodyPr/>
          <a:lstStyle/>
          <a:p>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1F6AB1-AC24-4DC9-9600-FBF99EEDE022}" type="slidenum">
              <a:rPr lang="en-US" altLang="zh-CN"/>
              <a:pPr/>
              <a:t>23</a:t>
            </a:fld>
            <a:endParaRPr lang="en-US" altLang="zh-CN"/>
          </a:p>
        </p:txBody>
      </p:sp>
      <p:sp>
        <p:nvSpPr>
          <p:cNvPr id="398338" name="Rectangle 2"/>
          <p:cNvSpPr>
            <a:spLocks noGrp="1" noRot="1" noChangeAspect="1" noChangeArrowheads="1" noTextEdit="1"/>
          </p:cNvSpPr>
          <p:nvPr>
            <p:ph type="sldImg"/>
          </p:nvPr>
        </p:nvSpPr>
        <p:spPr>
          <a:xfrm>
            <a:off x="1185863" y="698500"/>
            <a:ext cx="4654550" cy="3492500"/>
          </a:xfrm>
          <a:ln/>
        </p:spPr>
      </p:sp>
      <p:sp>
        <p:nvSpPr>
          <p:cNvPr id="398339" name="Rectangle 3"/>
          <p:cNvSpPr>
            <a:spLocks noGrp="1" noChangeArrowheads="1"/>
          </p:cNvSpPr>
          <p:nvPr>
            <p:ph type="body" idx="1"/>
          </p:nvPr>
        </p:nvSpPr>
        <p:spPr/>
        <p:txBody>
          <a:bodyPr/>
          <a:lstStyle/>
          <a:p>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099BF0-D2CB-4362-93D0-5D50BAD2F0D9}" type="slidenum">
              <a:rPr lang="en-US" altLang="zh-CN"/>
              <a:pPr/>
              <a:t>24</a:t>
            </a:fld>
            <a:endParaRPr lang="en-US" altLang="zh-CN"/>
          </a:p>
        </p:txBody>
      </p:sp>
      <p:sp>
        <p:nvSpPr>
          <p:cNvPr id="400386" name="Rectangle 2"/>
          <p:cNvSpPr>
            <a:spLocks noGrp="1" noRot="1" noChangeAspect="1" noChangeArrowheads="1" noTextEdit="1"/>
          </p:cNvSpPr>
          <p:nvPr>
            <p:ph type="sldImg"/>
          </p:nvPr>
        </p:nvSpPr>
        <p:spPr>
          <a:xfrm>
            <a:off x="1185863" y="698500"/>
            <a:ext cx="4654550" cy="3492500"/>
          </a:xfrm>
          <a:ln/>
        </p:spPr>
      </p:sp>
      <p:sp>
        <p:nvSpPr>
          <p:cNvPr id="400387" name="Rectangle 3"/>
          <p:cNvSpPr>
            <a:spLocks noGrp="1" noChangeArrowheads="1"/>
          </p:cNvSpPr>
          <p:nvPr>
            <p:ph type="body" idx="1"/>
          </p:nvPr>
        </p:nvSpPr>
        <p:spPr/>
        <p:txBody>
          <a:bodyPr/>
          <a:lstStyle/>
          <a:p>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780AA5-D3BB-4DD3-9969-844B9F564AD5}" type="slidenum">
              <a:rPr lang="en-US" altLang="zh-CN"/>
              <a:pPr/>
              <a:t>25</a:t>
            </a:fld>
            <a:endParaRPr lang="en-US" altLang="zh-CN"/>
          </a:p>
        </p:txBody>
      </p:sp>
      <p:sp>
        <p:nvSpPr>
          <p:cNvPr id="402434" name="Rectangle 2"/>
          <p:cNvSpPr>
            <a:spLocks noGrp="1" noRot="1" noChangeAspect="1" noChangeArrowheads="1" noTextEdit="1"/>
          </p:cNvSpPr>
          <p:nvPr>
            <p:ph type="sldImg"/>
          </p:nvPr>
        </p:nvSpPr>
        <p:spPr>
          <a:xfrm>
            <a:off x="1185863" y="698500"/>
            <a:ext cx="4654550" cy="3492500"/>
          </a:xfrm>
          <a:ln/>
        </p:spPr>
      </p:sp>
      <p:sp>
        <p:nvSpPr>
          <p:cNvPr id="402435" name="Rectangle 3"/>
          <p:cNvSpPr>
            <a:spLocks noGrp="1" noChangeArrowheads="1"/>
          </p:cNvSpPr>
          <p:nvPr>
            <p:ph type="body" idx="1"/>
          </p:nvPr>
        </p:nvSpPr>
        <p:spPr/>
        <p:txBody>
          <a:bodyPr/>
          <a:lstStyle/>
          <a:p>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5A4F1E-797A-49A0-AF7E-D0A0C46C3C32}" type="slidenum">
              <a:rPr lang="en-US" altLang="zh-CN"/>
              <a:pPr/>
              <a:t>28</a:t>
            </a:fld>
            <a:endParaRPr lang="en-US" altLang="zh-CN"/>
          </a:p>
        </p:txBody>
      </p:sp>
      <p:sp>
        <p:nvSpPr>
          <p:cNvPr id="405506" name="Rectangle 2"/>
          <p:cNvSpPr>
            <a:spLocks noGrp="1" noRot="1" noChangeAspect="1" noChangeArrowheads="1" noTextEdit="1"/>
          </p:cNvSpPr>
          <p:nvPr>
            <p:ph type="sldImg"/>
          </p:nvPr>
        </p:nvSpPr>
        <p:spPr>
          <a:xfrm>
            <a:off x="1185863" y="698500"/>
            <a:ext cx="4654550" cy="3492500"/>
          </a:xfrm>
          <a:ln/>
        </p:spPr>
      </p:sp>
      <p:sp>
        <p:nvSpPr>
          <p:cNvPr id="405507" name="Rectangle 3"/>
          <p:cNvSpPr>
            <a:spLocks noGrp="1" noChangeArrowheads="1"/>
          </p:cNvSpPr>
          <p:nvPr>
            <p:ph type="body" idx="1"/>
          </p:nvPr>
        </p:nvSpPr>
        <p:spPr/>
        <p:txBody>
          <a:bodyPr/>
          <a:lstStyle/>
          <a:p>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7A8D39-E1A0-41C0-BF06-BE9A168368B7}" type="slidenum">
              <a:rPr lang="en-US" altLang="zh-CN"/>
              <a:pPr/>
              <a:t>30</a:t>
            </a:fld>
            <a:endParaRPr lang="en-US" altLang="zh-CN"/>
          </a:p>
        </p:txBody>
      </p:sp>
      <p:sp>
        <p:nvSpPr>
          <p:cNvPr id="407554" name="Rectangle 2"/>
          <p:cNvSpPr>
            <a:spLocks noGrp="1" noRot="1" noChangeAspect="1" noChangeArrowheads="1" noTextEdit="1"/>
          </p:cNvSpPr>
          <p:nvPr>
            <p:ph type="sldImg"/>
          </p:nvPr>
        </p:nvSpPr>
        <p:spPr>
          <a:xfrm>
            <a:off x="1185863" y="698500"/>
            <a:ext cx="4654550" cy="3492500"/>
          </a:xfrm>
          <a:ln/>
        </p:spPr>
      </p:sp>
      <p:sp>
        <p:nvSpPr>
          <p:cNvPr id="407555" name="Rectangle 3"/>
          <p:cNvSpPr>
            <a:spLocks noGrp="1" noChangeArrowheads="1"/>
          </p:cNvSpPr>
          <p:nvPr>
            <p:ph type="body" idx="1"/>
          </p:nvPr>
        </p:nvSpPr>
        <p:spPr/>
        <p:txBody>
          <a:bodyPr/>
          <a:lstStyle/>
          <a:p>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3C5A0F-3014-42A0-A1C2-F48BBD233F35}" type="slidenum">
              <a:rPr lang="en-US" altLang="zh-CN"/>
              <a:pPr/>
              <a:t>31</a:t>
            </a:fld>
            <a:endParaRPr lang="en-US" altLang="zh-CN"/>
          </a:p>
        </p:txBody>
      </p:sp>
      <p:sp>
        <p:nvSpPr>
          <p:cNvPr id="409602" name="Rectangle 2"/>
          <p:cNvSpPr>
            <a:spLocks noGrp="1" noRot="1" noChangeAspect="1" noChangeArrowheads="1" noTextEdit="1"/>
          </p:cNvSpPr>
          <p:nvPr>
            <p:ph type="sldImg"/>
          </p:nvPr>
        </p:nvSpPr>
        <p:spPr>
          <a:xfrm>
            <a:off x="1185863" y="698500"/>
            <a:ext cx="4654550" cy="3492500"/>
          </a:xfrm>
          <a:ln/>
        </p:spPr>
      </p:sp>
      <p:sp>
        <p:nvSpPr>
          <p:cNvPr id="409603" name="Rectangle 3"/>
          <p:cNvSpPr>
            <a:spLocks noGrp="1" noChangeArrowheads="1"/>
          </p:cNvSpPr>
          <p:nvPr>
            <p:ph type="body" idx="1"/>
          </p:nvPr>
        </p:nvSpPr>
        <p:spPr/>
        <p:txBody>
          <a:bodyPr/>
          <a:lstStyle/>
          <a:p>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29698" name="Group 2"/>
          <p:cNvGrpSpPr>
            <a:grpSpLocks/>
          </p:cNvGrpSpPr>
          <p:nvPr/>
        </p:nvGrpSpPr>
        <p:grpSpPr bwMode="auto">
          <a:xfrm>
            <a:off x="0" y="0"/>
            <a:ext cx="9144000" cy="6858000"/>
            <a:chOff x="0" y="0"/>
            <a:chExt cx="5760" cy="4320"/>
          </a:xfrm>
        </p:grpSpPr>
        <p:grpSp>
          <p:nvGrpSpPr>
            <p:cNvPr id="29699" name="Group 3"/>
            <p:cNvGrpSpPr>
              <a:grpSpLocks/>
            </p:cNvGrpSpPr>
            <p:nvPr/>
          </p:nvGrpSpPr>
          <p:grpSpPr bwMode="auto">
            <a:xfrm>
              <a:off x="0" y="0"/>
              <a:ext cx="5760" cy="4320"/>
              <a:chOff x="0" y="0"/>
              <a:chExt cx="5760" cy="4320"/>
            </a:xfrm>
          </p:grpSpPr>
          <p:sp>
            <p:nvSpPr>
              <p:cNvPr id="29700" name="Rectangle 4"/>
              <p:cNvSpPr>
                <a:spLocks noChangeArrowheads="1"/>
              </p:cNvSpPr>
              <p:nvPr/>
            </p:nvSpPr>
            <p:spPr bwMode="ltGray">
              <a:xfrm>
                <a:off x="2112" y="0"/>
                <a:ext cx="3648" cy="96"/>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701" name="Group 5"/>
              <p:cNvGrpSpPr>
                <a:grpSpLocks/>
              </p:cNvGrpSpPr>
              <p:nvPr userDrawn="1"/>
            </p:nvGrpSpPr>
            <p:grpSpPr bwMode="auto">
              <a:xfrm>
                <a:off x="0" y="0"/>
                <a:ext cx="5760" cy="4320"/>
                <a:chOff x="0" y="0"/>
                <a:chExt cx="5760" cy="4320"/>
              </a:xfrm>
            </p:grpSpPr>
            <p:sp>
              <p:nvSpPr>
                <p:cNvPr id="29702" name="Line 6"/>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3" name="Line 7"/>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4" name="Line 8"/>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5" name="Line 9"/>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6" name="Line 10"/>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7" name="Line 11"/>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8" name="Line 12"/>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09" name="Line 13"/>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0" name="Line 14"/>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1" name="Line 15"/>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2" name="Line 16"/>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3" name="Line 17"/>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4" name="Line 18"/>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5" name="Line 19"/>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6" name="Line 20"/>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7" name="Line 21"/>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8" name="Line 22"/>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9" name="Line 23"/>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0" name="Line 24"/>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1" name="Line 25"/>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2" name="Line 26"/>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3" name="Line 27"/>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4"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5"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6"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7"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8"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9"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0"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1"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2"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3"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4"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5"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6"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7"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8"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39"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0"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1"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2"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3"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4"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5"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6"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7"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8"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49"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50"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51"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52"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9753" name="Line 57"/>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9754" name="Group 58"/>
            <p:cNvGrpSpPr>
              <a:grpSpLocks/>
            </p:cNvGrpSpPr>
            <p:nvPr userDrawn="1"/>
          </p:nvGrpSpPr>
          <p:grpSpPr bwMode="auto">
            <a:xfrm>
              <a:off x="3" y="559"/>
              <a:ext cx="4192" cy="1796"/>
              <a:chOff x="3" y="559"/>
              <a:chExt cx="4192" cy="1796"/>
            </a:xfrm>
          </p:grpSpPr>
          <p:sp>
            <p:nvSpPr>
              <p:cNvPr id="29755" name="Line 59"/>
              <p:cNvSpPr>
                <a:spLocks noChangeShapeType="1"/>
              </p:cNvSpPr>
              <p:nvPr/>
            </p:nvSpPr>
            <p:spPr bwMode="ltGray">
              <a:xfrm>
                <a:off x="506" y="559"/>
                <a:ext cx="0" cy="1796"/>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56" name="Line 60"/>
              <p:cNvSpPr>
                <a:spLocks noChangeShapeType="1"/>
              </p:cNvSpPr>
              <p:nvPr/>
            </p:nvSpPr>
            <p:spPr bwMode="ltGray">
              <a:xfrm flipH="1" flipV="1">
                <a:off x="3" y="1924"/>
                <a:ext cx="32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57" name="Line 61"/>
              <p:cNvSpPr>
                <a:spLocks noChangeShapeType="1"/>
              </p:cNvSpPr>
              <p:nvPr/>
            </p:nvSpPr>
            <p:spPr bwMode="ltGray">
              <a:xfrm flipH="1" flipV="1">
                <a:off x="384" y="938"/>
                <a:ext cx="3811" cy="1"/>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58" name="Arc 62"/>
              <p:cNvSpPr>
                <a:spLocks/>
              </p:cNvSpPr>
              <p:nvPr/>
            </p:nvSpPr>
            <p:spPr bwMode="ltGray">
              <a:xfrm rot="16200000" flipH="1">
                <a:off x="426" y="860"/>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9759" name="Group 63"/>
            <p:cNvGrpSpPr>
              <a:grpSpLocks/>
            </p:cNvGrpSpPr>
            <p:nvPr userDrawn="1"/>
          </p:nvGrpSpPr>
          <p:grpSpPr bwMode="auto">
            <a:xfrm>
              <a:off x="1480" y="1952"/>
              <a:ext cx="3808" cy="1812"/>
              <a:chOff x="1480" y="1952"/>
              <a:chExt cx="3808" cy="1812"/>
            </a:xfrm>
          </p:grpSpPr>
          <p:sp>
            <p:nvSpPr>
              <p:cNvPr id="29760" name="Line 64"/>
              <p:cNvSpPr>
                <a:spLocks noChangeShapeType="1"/>
              </p:cNvSpPr>
              <p:nvPr/>
            </p:nvSpPr>
            <p:spPr bwMode="ltGray">
              <a:xfrm flipV="1">
                <a:off x="1480" y="3442"/>
                <a:ext cx="38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61" name="Line 65"/>
              <p:cNvSpPr>
                <a:spLocks noChangeShapeType="1"/>
              </p:cNvSpPr>
              <p:nvPr/>
            </p:nvSpPr>
            <p:spPr bwMode="ltGray">
              <a:xfrm flipH="1">
                <a:off x="5172" y="1952"/>
                <a:ext cx="0" cy="181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62" name="Arc 66"/>
              <p:cNvSpPr>
                <a:spLocks/>
              </p:cNvSpPr>
              <p:nvPr/>
            </p:nvSpPr>
            <p:spPr bwMode="ltGray">
              <a:xfrm rot="5400000">
                <a:off x="5097" y="3346"/>
                <a:ext cx="156" cy="157"/>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9763" name="Rectangle 67"/>
          <p:cNvSpPr>
            <a:spLocks noGrp="1" noChangeArrowheads="1"/>
          </p:cNvSpPr>
          <p:nvPr>
            <p:ph type="ctrTitle"/>
          </p:nvPr>
        </p:nvSpPr>
        <p:spPr>
          <a:xfrm>
            <a:off x="990600" y="1752600"/>
            <a:ext cx="7772400" cy="1143000"/>
          </a:xfrm>
        </p:spPr>
        <p:txBody>
          <a:bodyPr/>
          <a:lstStyle>
            <a:lvl1pPr>
              <a:defRPr/>
            </a:lvl1pPr>
          </a:lstStyle>
          <a:p>
            <a:pPr lvl="0"/>
            <a:r>
              <a:rPr lang="en-US" altLang="zh-CN" noProof="0" smtClean="0"/>
              <a:t>Click to edit Master title style</a:t>
            </a:r>
          </a:p>
        </p:txBody>
      </p:sp>
      <p:sp>
        <p:nvSpPr>
          <p:cNvPr id="29764" name="Rectangle 68" descr="Rectangle: Click to edit Master text styles&#10;Second level&#10;Third level&#10;Fourth level&#10;Fifth level"/>
          <p:cNvSpPr>
            <a:spLocks noGrp="1" noChangeArrowheads="1"/>
          </p:cNvSpPr>
          <p:nvPr>
            <p:ph type="subTitle" idx="1"/>
          </p:nvPr>
        </p:nvSpPr>
        <p:spPr>
          <a:xfrm>
            <a:off x="990600" y="3309938"/>
            <a:ext cx="6400800" cy="1752600"/>
          </a:xfrm>
        </p:spPr>
        <p:txBody>
          <a:bodyPr/>
          <a:lstStyle>
            <a:lvl1pPr marL="0" indent="0">
              <a:buFont typeface="Wingdings" pitchFamily="2" charset="2"/>
              <a:buNone/>
              <a:defRPr/>
            </a:lvl1pPr>
          </a:lstStyle>
          <a:p>
            <a:pPr lvl="0"/>
            <a:r>
              <a:rPr lang="en-US" altLang="zh-CN" noProof="0" smtClean="0"/>
              <a:t>Click to edit Master subtitle style</a:t>
            </a:r>
          </a:p>
        </p:txBody>
      </p:sp>
      <p:sp>
        <p:nvSpPr>
          <p:cNvPr id="29765" name="Rectangle 69"/>
          <p:cNvSpPr>
            <a:spLocks noGrp="1" noChangeArrowheads="1"/>
          </p:cNvSpPr>
          <p:nvPr>
            <p:ph type="dt" sz="quarter" idx="2"/>
          </p:nvPr>
        </p:nvSpPr>
        <p:spPr/>
        <p:txBody>
          <a:bodyPr/>
          <a:lstStyle>
            <a:lvl1pPr>
              <a:defRPr/>
            </a:lvl1pPr>
          </a:lstStyle>
          <a:p>
            <a:endParaRPr lang="en-US" altLang="zh-CN"/>
          </a:p>
        </p:txBody>
      </p:sp>
      <p:sp>
        <p:nvSpPr>
          <p:cNvPr id="29766" name="Rectangle 70"/>
          <p:cNvSpPr>
            <a:spLocks noGrp="1" noChangeArrowheads="1"/>
          </p:cNvSpPr>
          <p:nvPr>
            <p:ph type="ftr" sz="quarter" idx="3"/>
          </p:nvPr>
        </p:nvSpPr>
        <p:spPr/>
        <p:txBody>
          <a:bodyPr/>
          <a:lstStyle>
            <a:lvl1pPr>
              <a:defRPr/>
            </a:lvl1pPr>
          </a:lstStyle>
          <a:p>
            <a:endParaRPr lang="en-US" altLang="zh-CN"/>
          </a:p>
        </p:txBody>
      </p:sp>
      <p:sp>
        <p:nvSpPr>
          <p:cNvPr id="29767" name="Rectangle 71"/>
          <p:cNvSpPr>
            <a:spLocks noGrp="1" noChangeArrowheads="1"/>
          </p:cNvSpPr>
          <p:nvPr>
            <p:ph type="sldNum" sz="quarter" idx="4"/>
          </p:nvPr>
        </p:nvSpPr>
        <p:spPr/>
        <p:txBody>
          <a:bodyPr/>
          <a:lstStyle>
            <a:lvl1pPr>
              <a:defRPr/>
            </a:lvl1pPr>
          </a:lstStyle>
          <a:p>
            <a:fld id="{53B34AE5-70DD-474D-B27C-69D182A5A540}"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24C17E9-B091-4337-A303-13628145DD2B}" type="slidenum">
              <a:rPr lang="en-US" altLang="zh-CN"/>
              <a:pPr/>
              <a:t>‹#›</a:t>
            </a:fld>
            <a:endParaRPr lang="en-US" altLang="zh-CN"/>
          </a:p>
        </p:txBody>
      </p:sp>
    </p:spTree>
    <p:extLst>
      <p:ext uri="{BB962C8B-B14F-4D97-AF65-F5344CB8AC3E}">
        <p14:creationId xmlns:p14="http://schemas.microsoft.com/office/powerpoint/2010/main" val="4231220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350" y="304800"/>
            <a:ext cx="200025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304800"/>
            <a:ext cx="584835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025BA15-069B-465B-BBC3-78CE25187830}" type="slidenum">
              <a:rPr lang="en-US" altLang="zh-CN"/>
              <a:pPr/>
              <a:t>‹#›</a:t>
            </a:fld>
            <a:endParaRPr lang="en-US" altLang="zh-CN"/>
          </a:p>
        </p:txBody>
      </p:sp>
    </p:spTree>
    <p:extLst>
      <p:ext uri="{BB962C8B-B14F-4D97-AF65-F5344CB8AC3E}">
        <p14:creationId xmlns:p14="http://schemas.microsoft.com/office/powerpoint/2010/main" val="2745114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38200" y="1905000"/>
            <a:ext cx="7772400" cy="4114800"/>
          </a:xfrm>
        </p:spPr>
        <p:txBody>
          <a:bodyPr/>
          <a:lstStyle/>
          <a:p>
            <a:endParaRPr lang="zh-CN" altLang="en-US"/>
          </a:p>
        </p:txBody>
      </p:sp>
      <p:sp>
        <p:nvSpPr>
          <p:cNvPr id="4" name="日期占位符 3"/>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8400"/>
            <a:ext cx="1905000" cy="457200"/>
          </a:xfrm>
        </p:spPr>
        <p:txBody>
          <a:bodyPr/>
          <a:lstStyle>
            <a:lvl1pPr>
              <a:defRPr/>
            </a:lvl1pPr>
          </a:lstStyle>
          <a:p>
            <a:fld id="{673ADA77-D9AE-4CA5-96C0-BE5588342AAD}" type="slidenum">
              <a:rPr lang="en-US" altLang="zh-CN"/>
              <a:pPr/>
              <a:t>‹#›</a:t>
            </a:fld>
            <a:endParaRPr lang="en-US" altLang="zh-CN"/>
          </a:p>
        </p:txBody>
      </p:sp>
    </p:spTree>
    <p:extLst>
      <p:ext uri="{BB962C8B-B14F-4D97-AF65-F5344CB8AC3E}">
        <p14:creationId xmlns:p14="http://schemas.microsoft.com/office/powerpoint/2010/main" val="3152170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9050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00600" y="19050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1905000" cy="457200"/>
          </a:xfrm>
        </p:spPr>
        <p:txBody>
          <a:bodyPr/>
          <a:lstStyle>
            <a:lvl1pPr>
              <a:defRPr/>
            </a:lvl1pPr>
          </a:lstStyle>
          <a:p>
            <a:fld id="{89B9C6AB-EDB2-44FF-A300-01D5C2C4BC28}" type="slidenum">
              <a:rPr lang="en-US" altLang="zh-CN"/>
              <a:pPr/>
              <a:t>‹#›</a:t>
            </a:fld>
            <a:endParaRPr lang="en-US" altLang="zh-CN"/>
          </a:p>
        </p:txBody>
      </p:sp>
    </p:spTree>
    <p:extLst>
      <p:ext uri="{BB962C8B-B14F-4D97-AF65-F5344CB8AC3E}">
        <p14:creationId xmlns:p14="http://schemas.microsoft.com/office/powerpoint/2010/main" val="22272628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838200" y="19050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800600" y="19050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838200" y="4038600"/>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8400"/>
            <a:ext cx="1905000" cy="457200"/>
          </a:xfrm>
        </p:spPr>
        <p:txBody>
          <a:bodyPr/>
          <a:lstStyle>
            <a:lvl1pPr>
              <a:defRPr/>
            </a:lvl1pPr>
          </a:lstStyle>
          <a:p>
            <a:fld id="{86AD3C50-7A98-454A-9F77-5B0BA1502B76}" type="slidenum">
              <a:rPr lang="en-US" altLang="zh-CN"/>
              <a:pPr/>
              <a:t>‹#›</a:t>
            </a:fld>
            <a:endParaRPr lang="en-US" altLang="zh-CN"/>
          </a:p>
        </p:txBody>
      </p:sp>
    </p:spTree>
    <p:extLst>
      <p:ext uri="{BB962C8B-B14F-4D97-AF65-F5344CB8AC3E}">
        <p14:creationId xmlns:p14="http://schemas.microsoft.com/office/powerpoint/2010/main" val="18509223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609600" y="304800"/>
            <a:ext cx="77724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905000"/>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8200" y="4038600"/>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1905000" cy="457200"/>
          </a:xfrm>
        </p:spPr>
        <p:txBody>
          <a:bodyPr/>
          <a:lstStyle>
            <a:lvl1pPr>
              <a:defRPr/>
            </a:lvl1pPr>
          </a:lstStyle>
          <a:p>
            <a:fld id="{CC22DFED-CCB1-4A21-B9A2-ED494797504D}" type="slidenum">
              <a:rPr lang="en-US" altLang="zh-CN"/>
              <a:pPr/>
              <a:t>‹#›</a:t>
            </a:fld>
            <a:endParaRPr lang="en-US" altLang="zh-CN"/>
          </a:p>
        </p:txBody>
      </p:sp>
    </p:spTree>
    <p:extLst>
      <p:ext uri="{BB962C8B-B14F-4D97-AF65-F5344CB8AC3E}">
        <p14:creationId xmlns:p14="http://schemas.microsoft.com/office/powerpoint/2010/main" val="1887954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E63FD74-75F6-4CEF-8855-E864472015F2}" type="slidenum">
              <a:rPr lang="en-US" altLang="zh-CN"/>
              <a:pPr/>
              <a:t>‹#›</a:t>
            </a:fld>
            <a:endParaRPr lang="en-US" altLang="zh-CN"/>
          </a:p>
        </p:txBody>
      </p:sp>
    </p:spTree>
    <p:extLst>
      <p:ext uri="{BB962C8B-B14F-4D97-AF65-F5344CB8AC3E}">
        <p14:creationId xmlns:p14="http://schemas.microsoft.com/office/powerpoint/2010/main" val="1511517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0EBF785-AE0C-4DB4-A959-365686467D06}" type="slidenum">
              <a:rPr lang="en-US" altLang="zh-CN"/>
              <a:pPr/>
              <a:t>‹#›</a:t>
            </a:fld>
            <a:endParaRPr lang="en-US" altLang="zh-CN"/>
          </a:p>
        </p:txBody>
      </p:sp>
    </p:spTree>
    <p:extLst>
      <p:ext uri="{BB962C8B-B14F-4D97-AF65-F5344CB8AC3E}">
        <p14:creationId xmlns:p14="http://schemas.microsoft.com/office/powerpoint/2010/main" val="3068706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006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7E11A39-83EF-48C9-8D8B-BEEA92930C36}" type="slidenum">
              <a:rPr lang="en-US" altLang="zh-CN"/>
              <a:pPr/>
              <a:t>‹#›</a:t>
            </a:fld>
            <a:endParaRPr lang="en-US" altLang="zh-CN"/>
          </a:p>
        </p:txBody>
      </p:sp>
    </p:spTree>
    <p:extLst>
      <p:ext uri="{BB962C8B-B14F-4D97-AF65-F5344CB8AC3E}">
        <p14:creationId xmlns:p14="http://schemas.microsoft.com/office/powerpoint/2010/main" val="406853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14384BC3-DC21-4DA1-BE1E-E9BA667AE075}" type="slidenum">
              <a:rPr lang="en-US" altLang="zh-CN"/>
              <a:pPr/>
              <a:t>‹#›</a:t>
            </a:fld>
            <a:endParaRPr lang="en-US" altLang="zh-CN"/>
          </a:p>
        </p:txBody>
      </p:sp>
    </p:spTree>
    <p:extLst>
      <p:ext uri="{BB962C8B-B14F-4D97-AF65-F5344CB8AC3E}">
        <p14:creationId xmlns:p14="http://schemas.microsoft.com/office/powerpoint/2010/main" val="3624934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27BC2E52-B63F-444C-8911-333237158188}" type="slidenum">
              <a:rPr lang="en-US" altLang="zh-CN"/>
              <a:pPr/>
              <a:t>‹#›</a:t>
            </a:fld>
            <a:endParaRPr lang="en-US" altLang="zh-CN"/>
          </a:p>
        </p:txBody>
      </p:sp>
    </p:spTree>
    <p:extLst>
      <p:ext uri="{BB962C8B-B14F-4D97-AF65-F5344CB8AC3E}">
        <p14:creationId xmlns:p14="http://schemas.microsoft.com/office/powerpoint/2010/main" val="1998146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2B8BA4FF-5051-417F-A3B2-AB9EF4DD3218}" type="slidenum">
              <a:rPr lang="en-US" altLang="zh-CN"/>
              <a:pPr/>
              <a:t>‹#›</a:t>
            </a:fld>
            <a:endParaRPr lang="en-US" altLang="zh-CN"/>
          </a:p>
        </p:txBody>
      </p:sp>
    </p:spTree>
    <p:extLst>
      <p:ext uri="{BB962C8B-B14F-4D97-AF65-F5344CB8AC3E}">
        <p14:creationId xmlns:p14="http://schemas.microsoft.com/office/powerpoint/2010/main" val="3612280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45C6344-8A9B-4BD8-BB46-825A3415AE5E}" type="slidenum">
              <a:rPr lang="en-US" altLang="zh-CN"/>
              <a:pPr/>
              <a:t>‹#›</a:t>
            </a:fld>
            <a:endParaRPr lang="en-US" altLang="zh-CN"/>
          </a:p>
        </p:txBody>
      </p:sp>
    </p:spTree>
    <p:extLst>
      <p:ext uri="{BB962C8B-B14F-4D97-AF65-F5344CB8AC3E}">
        <p14:creationId xmlns:p14="http://schemas.microsoft.com/office/powerpoint/2010/main" val="3923727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59CAC99E-4459-4441-BBA5-103D4FD65E02}" type="slidenum">
              <a:rPr lang="en-US" altLang="zh-CN"/>
              <a:pPr/>
              <a:t>‹#›</a:t>
            </a:fld>
            <a:endParaRPr lang="en-US" altLang="zh-CN"/>
          </a:p>
        </p:txBody>
      </p:sp>
    </p:spTree>
    <p:extLst>
      <p:ext uri="{BB962C8B-B14F-4D97-AF65-F5344CB8AC3E}">
        <p14:creationId xmlns:p14="http://schemas.microsoft.com/office/powerpoint/2010/main" val="2893556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674" name="Group 2"/>
          <p:cNvGrpSpPr>
            <a:grpSpLocks/>
          </p:cNvGrpSpPr>
          <p:nvPr/>
        </p:nvGrpSpPr>
        <p:grpSpPr bwMode="auto">
          <a:xfrm>
            <a:off x="0" y="0"/>
            <a:ext cx="9144000" cy="6858000"/>
            <a:chOff x="0" y="0"/>
            <a:chExt cx="5760" cy="4320"/>
          </a:xfrm>
        </p:grpSpPr>
        <p:grpSp>
          <p:nvGrpSpPr>
            <p:cNvPr id="28675" name="Group 3"/>
            <p:cNvGrpSpPr>
              <a:grpSpLocks/>
            </p:cNvGrpSpPr>
            <p:nvPr/>
          </p:nvGrpSpPr>
          <p:grpSpPr bwMode="auto">
            <a:xfrm>
              <a:off x="0" y="0"/>
              <a:ext cx="5760" cy="4320"/>
              <a:chOff x="0" y="0"/>
              <a:chExt cx="5760" cy="4320"/>
            </a:xfrm>
          </p:grpSpPr>
          <p:grpSp>
            <p:nvGrpSpPr>
              <p:cNvPr id="28676" name="Group 4"/>
              <p:cNvGrpSpPr>
                <a:grpSpLocks/>
              </p:cNvGrpSpPr>
              <p:nvPr/>
            </p:nvGrpSpPr>
            <p:grpSpPr bwMode="auto">
              <a:xfrm>
                <a:off x="0" y="192"/>
                <a:ext cx="5760" cy="4032"/>
                <a:chOff x="0" y="192"/>
                <a:chExt cx="5760" cy="4032"/>
              </a:xfrm>
            </p:grpSpPr>
            <p:sp>
              <p:nvSpPr>
                <p:cNvPr id="28677" name="Line 5"/>
                <p:cNvSpPr>
                  <a:spLocks noChangeShapeType="1"/>
                </p:cNvSpPr>
                <p:nvPr/>
              </p:nvSpPr>
              <p:spPr bwMode="white">
                <a:xfrm>
                  <a:off x="0" y="19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8" name="Line 6"/>
                <p:cNvSpPr>
                  <a:spLocks noChangeShapeType="1"/>
                </p:cNvSpPr>
                <p:nvPr/>
              </p:nvSpPr>
              <p:spPr bwMode="white">
                <a:xfrm>
                  <a:off x="0" y="38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79" name="Line 7"/>
                <p:cNvSpPr>
                  <a:spLocks noChangeShapeType="1"/>
                </p:cNvSpPr>
                <p:nvPr/>
              </p:nvSpPr>
              <p:spPr bwMode="white">
                <a:xfrm>
                  <a:off x="0" y="57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0" name="Line 8"/>
                <p:cNvSpPr>
                  <a:spLocks noChangeShapeType="1"/>
                </p:cNvSpPr>
                <p:nvPr/>
              </p:nvSpPr>
              <p:spPr bwMode="white">
                <a:xfrm>
                  <a:off x="0" y="76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1" name="Line 9"/>
                <p:cNvSpPr>
                  <a:spLocks noChangeShapeType="1"/>
                </p:cNvSpPr>
                <p:nvPr/>
              </p:nvSpPr>
              <p:spPr bwMode="white">
                <a:xfrm>
                  <a:off x="0" y="96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2" name="Line 10"/>
                <p:cNvSpPr>
                  <a:spLocks noChangeShapeType="1"/>
                </p:cNvSpPr>
                <p:nvPr/>
              </p:nvSpPr>
              <p:spPr bwMode="white">
                <a:xfrm>
                  <a:off x="0" y="115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3" name="Line 11"/>
                <p:cNvSpPr>
                  <a:spLocks noChangeShapeType="1"/>
                </p:cNvSpPr>
                <p:nvPr/>
              </p:nvSpPr>
              <p:spPr bwMode="white">
                <a:xfrm>
                  <a:off x="0" y="134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4" name="Line 12"/>
                <p:cNvSpPr>
                  <a:spLocks noChangeShapeType="1"/>
                </p:cNvSpPr>
                <p:nvPr/>
              </p:nvSpPr>
              <p:spPr bwMode="white">
                <a:xfrm>
                  <a:off x="0" y="153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5" name="Line 13"/>
                <p:cNvSpPr>
                  <a:spLocks noChangeShapeType="1"/>
                </p:cNvSpPr>
                <p:nvPr/>
              </p:nvSpPr>
              <p:spPr bwMode="white">
                <a:xfrm>
                  <a:off x="0" y="172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6" name="Line 14"/>
                <p:cNvSpPr>
                  <a:spLocks noChangeShapeType="1"/>
                </p:cNvSpPr>
                <p:nvPr/>
              </p:nvSpPr>
              <p:spPr bwMode="white">
                <a:xfrm>
                  <a:off x="0" y="192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7" name="Line 15"/>
                <p:cNvSpPr>
                  <a:spLocks noChangeShapeType="1"/>
                </p:cNvSpPr>
                <p:nvPr/>
              </p:nvSpPr>
              <p:spPr bwMode="white">
                <a:xfrm>
                  <a:off x="0" y="211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8" name="Line 16"/>
                <p:cNvSpPr>
                  <a:spLocks noChangeShapeType="1"/>
                </p:cNvSpPr>
                <p:nvPr/>
              </p:nvSpPr>
              <p:spPr bwMode="white">
                <a:xfrm>
                  <a:off x="0" y="230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89" name="Line 17"/>
                <p:cNvSpPr>
                  <a:spLocks noChangeShapeType="1"/>
                </p:cNvSpPr>
                <p:nvPr/>
              </p:nvSpPr>
              <p:spPr bwMode="white">
                <a:xfrm>
                  <a:off x="0" y="249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0" name="Line 18"/>
                <p:cNvSpPr>
                  <a:spLocks noChangeShapeType="1"/>
                </p:cNvSpPr>
                <p:nvPr/>
              </p:nvSpPr>
              <p:spPr bwMode="white">
                <a:xfrm>
                  <a:off x="0" y="268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1" name="Line 19"/>
                <p:cNvSpPr>
                  <a:spLocks noChangeShapeType="1"/>
                </p:cNvSpPr>
                <p:nvPr/>
              </p:nvSpPr>
              <p:spPr bwMode="white">
                <a:xfrm>
                  <a:off x="0" y="288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2" name="Line 20"/>
                <p:cNvSpPr>
                  <a:spLocks noChangeShapeType="1"/>
                </p:cNvSpPr>
                <p:nvPr/>
              </p:nvSpPr>
              <p:spPr bwMode="white">
                <a:xfrm>
                  <a:off x="0" y="307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3" name="Line 21"/>
                <p:cNvSpPr>
                  <a:spLocks noChangeShapeType="1"/>
                </p:cNvSpPr>
                <p:nvPr/>
              </p:nvSpPr>
              <p:spPr bwMode="white">
                <a:xfrm>
                  <a:off x="0" y="326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4" name="Line 22"/>
                <p:cNvSpPr>
                  <a:spLocks noChangeShapeType="1"/>
                </p:cNvSpPr>
                <p:nvPr/>
              </p:nvSpPr>
              <p:spPr bwMode="white">
                <a:xfrm>
                  <a:off x="0" y="3456"/>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5" name="Line 23"/>
                <p:cNvSpPr>
                  <a:spLocks noChangeShapeType="1"/>
                </p:cNvSpPr>
                <p:nvPr/>
              </p:nvSpPr>
              <p:spPr bwMode="white">
                <a:xfrm>
                  <a:off x="0" y="3648"/>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6" name="Line 24"/>
                <p:cNvSpPr>
                  <a:spLocks noChangeShapeType="1"/>
                </p:cNvSpPr>
                <p:nvPr/>
              </p:nvSpPr>
              <p:spPr bwMode="white">
                <a:xfrm>
                  <a:off x="0" y="3840"/>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7" name="Line 25"/>
                <p:cNvSpPr>
                  <a:spLocks noChangeShapeType="1"/>
                </p:cNvSpPr>
                <p:nvPr/>
              </p:nvSpPr>
              <p:spPr bwMode="white">
                <a:xfrm>
                  <a:off x="0" y="4032"/>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698" name="Line 26"/>
                <p:cNvSpPr>
                  <a:spLocks noChangeShapeType="1"/>
                </p:cNvSpPr>
                <p:nvPr/>
              </p:nvSpPr>
              <p:spPr bwMode="white">
                <a:xfrm>
                  <a:off x="0" y="4224"/>
                  <a:ext cx="5760" cy="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8699" name="Group 27"/>
              <p:cNvGrpSpPr>
                <a:grpSpLocks/>
              </p:cNvGrpSpPr>
              <p:nvPr/>
            </p:nvGrpSpPr>
            <p:grpSpPr bwMode="auto">
              <a:xfrm>
                <a:off x="192" y="0"/>
                <a:ext cx="5376" cy="4320"/>
                <a:chOff x="192" y="0"/>
                <a:chExt cx="5376" cy="4320"/>
              </a:xfrm>
            </p:grpSpPr>
            <p:sp>
              <p:nvSpPr>
                <p:cNvPr id="28700" name="Line 28"/>
                <p:cNvSpPr>
                  <a:spLocks noChangeShapeType="1"/>
                </p:cNvSpPr>
                <p:nvPr/>
              </p:nvSpPr>
              <p:spPr bwMode="white">
                <a:xfrm>
                  <a:off x="1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1" name="Line 29"/>
                <p:cNvSpPr>
                  <a:spLocks noChangeShapeType="1"/>
                </p:cNvSpPr>
                <p:nvPr/>
              </p:nvSpPr>
              <p:spPr bwMode="white">
                <a:xfrm>
                  <a:off x="3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2" name="Line 30"/>
                <p:cNvSpPr>
                  <a:spLocks noChangeShapeType="1"/>
                </p:cNvSpPr>
                <p:nvPr/>
              </p:nvSpPr>
              <p:spPr bwMode="white">
                <a:xfrm>
                  <a:off x="5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3" name="Line 31"/>
                <p:cNvSpPr>
                  <a:spLocks noChangeShapeType="1"/>
                </p:cNvSpPr>
                <p:nvPr/>
              </p:nvSpPr>
              <p:spPr bwMode="white">
                <a:xfrm>
                  <a:off x="7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4" name="Line 32"/>
                <p:cNvSpPr>
                  <a:spLocks noChangeShapeType="1"/>
                </p:cNvSpPr>
                <p:nvPr/>
              </p:nvSpPr>
              <p:spPr bwMode="white">
                <a:xfrm>
                  <a:off x="96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5" name="Line 33"/>
                <p:cNvSpPr>
                  <a:spLocks noChangeShapeType="1"/>
                </p:cNvSpPr>
                <p:nvPr/>
              </p:nvSpPr>
              <p:spPr bwMode="white">
                <a:xfrm>
                  <a:off x="115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6" name="Line 34"/>
                <p:cNvSpPr>
                  <a:spLocks noChangeShapeType="1"/>
                </p:cNvSpPr>
                <p:nvPr/>
              </p:nvSpPr>
              <p:spPr bwMode="white">
                <a:xfrm>
                  <a:off x="134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7" name="Line 35"/>
                <p:cNvSpPr>
                  <a:spLocks noChangeShapeType="1"/>
                </p:cNvSpPr>
                <p:nvPr/>
              </p:nvSpPr>
              <p:spPr bwMode="white">
                <a:xfrm>
                  <a:off x="153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8" name="Line 36"/>
                <p:cNvSpPr>
                  <a:spLocks noChangeShapeType="1"/>
                </p:cNvSpPr>
                <p:nvPr/>
              </p:nvSpPr>
              <p:spPr bwMode="white">
                <a:xfrm>
                  <a:off x="172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09" name="Line 37"/>
                <p:cNvSpPr>
                  <a:spLocks noChangeShapeType="1"/>
                </p:cNvSpPr>
                <p:nvPr/>
              </p:nvSpPr>
              <p:spPr bwMode="white">
                <a:xfrm>
                  <a:off x="192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0" name="Line 38"/>
                <p:cNvSpPr>
                  <a:spLocks noChangeShapeType="1"/>
                </p:cNvSpPr>
                <p:nvPr/>
              </p:nvSpPr>
              <p:spPr bwMode="white">
                <a:xfrm>
                  <a:off x="211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1" name="Line 39"/>
                <p:cNvSpPr>
                  <a:spLocks noChangeShapeType="1"/>
                </p:cNvSpPr>
                <p:nvPr/>
              </p:nvSpPr>
              <p:spPr bwMode="white">
                <a:xfrm>
                  <a:off x="230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2" name="Line 40"/>
                <p:cNvSpPr>
                  <a:spLocks noChangeShapeType="1"/>
                </p:cNvSpPr>
                <p:nvPr/>
              </p:nvSpPr>
              <p:spPr bwMode="white">
                <a:xfrm>
                  <a:off x="249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3" name="Line 41"/>
                <p:cNvSpPr>
                  <a:spLocks noChangeShapeType="1"/>
                </p:cNvSpPr>
                <p:nvPr/>
              </p:nvSpPr>
              <p:spPr bwMode="white">
                <a:xfrm>
                  <a:off x="268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4" name="Line 42"/>
                <p:cNvSpPr>
                  <a:spLocks noChangeShapeType="1"/>
                </p:cNvSpPr>
                <p:nvPr/>
              </p:nvSpPr>
              <p:spPr bwMode="white">
                <a:xfrm>
                  <a:off x="288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5" name="Line 43"/>
                <p:cNvSpPr>
                  <a:spLocks noChangeShapeType="1"/>
                </p:cNvSpPr>
                <p:nvPr/>
              </p:nvSpPr>
              <p:spPr bwMode="white">
                <a:xfrm>
                  <a:off x="307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6" name="Line 44"/>
                <p:cNvSpPr>
                  <a:spLocks noChangeShapeType="1"/>
                </p:cNvSpPr>
                <p:nvPr/>
              </p:nvSpPr>
              <p:spPr bwMode="white">
                <a:xfrm>
                  <a:off x="326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7" name="Line 45"/>
                <p:cNvSpPr>
                  <a:spLocks noChangeShapeType="1"/>
                </p:cNvSpPr>
                <p:nvPr/>
              </p:nvSpPr>
              <p:spPr bwMode="white">
                <a:xfrm>
                  <a:off x="345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8" name="Line 46"/>
                <p:cNvSpPr>
                  <a:spLocks noChangeShapeType="1"/>
                </p:cNvSpPr>
                <p:nvPr/>
              </p:nvSpPr>
              <p:spPr bwMode="white">
                <a:xfrm>
                  <a:off x="364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19" name="Line 47"/>
                <p:cNvSpPr>
                  <a:spLocks noChangeShapeType="1"/>
                </p:cNvSpPr>
                <p:nvPr/>
              </p:nvSpPr>
              <p:spPr bwMode="white">
                <a:xfrm>
                  <a:off x="384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0" name="Line 48"/>
                <p:cNvSpPr>
                  <a:spLocks noChangeShapeType="1"/>
                </p:cNvSpPr>
                <p:nvPr/>
              </p:nvSpPr>
              <p:spPr bwMode="white">
                <a:xfrm>
                  <a:off x="403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1" name="Line 49"/>
                <p:cNvSpPr>
                  <a:spLocks noChangeShapeType="1"/>
                </p:cNvSpPr>
                <p:nvPr/>
              </p:nvSpPr>
              <p:spPr bwMode="white">
                <a:xfrm>
                  <a:off x="422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2" name="Line 50"/>
                <p:cNvSpPr>
                  <a:spLocks noChangeShapeType="1"/>
                </p:cNvSpPr>
                <p:nvPr/>
              </p:nvSpPr>
              <p:spPr bwMode="white">
                <a:xfrm>
                  <a:off x="441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3" name="Line 51"/>
                <p:cNvSpPr>
                  <a:spLocks noChangeShapeType="1"/>
                </p:cNvSpPr>
                <p:nvPr/>
              </p:nvSpPr>
              <p:spPr bwMode="white">
                <a:xfrm>
                  <a:off x="460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4" name="Line 52"/>
                <p:cNvSpPr>
                  <a:spLocks noChangeShapeType="1"/>
                </p:cNvSpPr>
                <p:nvPr/>
              </p:nvSpPr>
              <p:spPr bwMode="white">
                <a:xfrm>
                  <a:off x="4800"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5" name="Line 53"/>
                <p:cNvSpPr>
                  <a:spLocks noChangeShapeType="1"/>
                </p:cNvSpPr>
                <p:nvPr/>
              </p:nvSpPr>
              <p:spPr bwMode="white">
                <a:xfrm>
                  <a:off x="4992"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6" name="Line 54"/>
                <p:cNvSpPr>
                  <a:spLocks noChangeShapeType="1"/>
                </p:cNvSpPr>
                <p:nvPr/>
              </p:nvSpPr>
              <p:spPr bwMode="white">
                <a:xfrm>
                  <a:off x="5184"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7" name="Line 55"/>
                <p:cNvSpPr>
                  <a:spLocks noChangeShapeType="1"/>
                </p:cNvSpPr>
                <p:nvPr/>
              </p:nvSpPr>
              <p:spPr bwMode="white">
                <a:xfrm>
                  <a:off x="5376"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28" name="Line 56"/>
                <p:cNvSpPr>
                  <a:spLocks noChangeShapeType="1"/>
                </p:cNvSpPr>
                <p:nvPr/>
              </p:nvSpPr>
              <p:spPr bwMode="white">
                <a:xfrm>
                  <a:off x="5568" y="0"/>
                  <a:ext cx="0" cy="4320"/>
                </a:xfrm>
                <a:prstGeom prst="line">
                  <a:avLst/>
                </a:prstGeom>
                <a:noFill/>
                <a:ln w="9525">
                  <a:pattFill prst="pct30">
                    <a:fgClr>
                      <a:schemeClr val="folHlink"/>
                    </a:fgClr>
                    <a:bgClr>
                      <a:schemeClr val="bg1"/>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8729" name="Rectangle 57" descr="60%"/>
            <p:cNvSpPr>
              <a:spLocks noChangeArrowheads="1"/>
            </p:cNvSpPr>
            <p:nvPr/>
          </p:nvSpPr>
          <p:spPr bwMode="ltGray">
            <a:xfrm>
              <a:off x="2112" y="0"/>
              <a:ext cx="3648" cy="96"/>
            </a:xfrm>
            <a:prstGeom prst="rect">
              <a:avLst/>
            </a:prstGeom>
            <a:pattFill prst="pct60">
              <a:fgClr>
                <a:schemeClr val="folHlink"/>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30" name="Line 58"/>
            <p:cNvSpPr>
              <a:spLocks noChangeShapeType="1"/>
            </p:cNvSpPr>
            <p:nvPr/>
          </p:nvSpPr>
          <p:spPr bwMode="ltGray">
            <a:xfrm>
              <a:off x="5568" y="0"/>
              <a:ext cx="0" cy="1488"/>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8731" name="Group 59"/>
            <p:cNvGrpSpPr>
              <a:grpSpLocks/>
            </p:cNvGrpSpPr>
            <p:nvPr/>
          </p:nvGrpSpPr>
          <p:grpSpPr bwMode="auto">
            <a:xfrm>
              <a:off x="261" y="892"/>
              <a:ext cx="1124" cy="1464"/>
              <a:chOff x="96" y="916"/>
              <a:chExt cx="2208" cy="2876"/>
            </a:xfrm>
          </p:grpSpPr>
          <p:sp>
            <p:nvSpPr>
              <p:cNvPr id="28732" name="Line 60"/>
              <p:cNvSpPr>
                <a:spLocks noChangeShapeType="1"/>
              </p:cNvSpPr>
              <p:nvPr/>
            </p:nvSpPr>
            <p:spPr bwMode="ltGray">
              <a:xfrm flipH="1">
                <a:off x="96" y="1037"/>
                <a:ext cx="2208" cy="0"/>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33" name="Line 61"/>
              <p:cNvSpPr>
                <a:spLocks noChangeShapeType="1"/>
              </p:cNvSpPr>
              <p:nvPr/>
            </p:nvSpPr>
            <p:spPr bwMode="ltGray">
              <a:xfrm>
                <a:off x="336" y="920"/>
                <a:ext cx="0" cy="2872"/>
              </a:xfrm>
              <a:prstGeom prst="line">
                <a:avLst/>
              </a:prstGeom>
              <a:noFill/>
              <a:ln w="9525">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34" name="Arc 62"/>
              <p:cNvSpPr>
                <a:spLocks/>
              </p:cNvSpPr>
              <p:nvPr/>
            </p:nvSpPr>
            <p:spPr bwMode="ltGray">
              <a:xfrm flipH="1">
                <a:off x="217" y="916"/>
                <a:ext cx="239" cy="239"/>
              </a:xfrm>
              <a:custGeom>
                <a:avLst/>
                <a:gdLst>
                  <a:gd name="G0" fmla="+- 21595 0 0"/>
                  <a:gd name="G1" fmla="+- 21600 0 0"/>
                  <a:gd name="G2" fmla="+- 21600 0 0"/>
                  <a:gd name="T0" fmla="*/ 21114 w 43195"/>
                  <a:gd name="T1" fmla="*/ 5 h 43200"/>
                  <a:gd name="T2" fmla="*/ 0 w 43195"/>
                  <a:gd name="T3" fmla="*/ 22056 h 43200"/>
                  <a:gd name="T4" fmla="*/ 21595 w 43195"/>
                  <a:gd name="T5" fmla="*/ 21600 h 43200"/>
                </a:gdLst>
                <a:ahLst/>
                <a:cxnLst>
                  <a:cxn ang="0">
                    <a:pos x="T0" y="T1"/>
                  </a:cxn>
                  <a:cxn ang="0">
                    <a:pos x="T2" y="T3"/>
                  </a:cxn>
                  <a:cxn ang="0">
                    <a:pos x="T4" y="T5"/>
                  </a:cxn>
                </a:cxnLst>
                <a:rect l="0" t="0" r="r" b="b"/>
                <a:pathLst>
                  <a:path w="43195" h="43200" fill="none"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path>
                  <a:path w="43195" h="43200" stroke="0" extrusionOk="0">
                    <a:moveTo>
                      <a:pt x="21114" y="5"/>
                    </a:moveTo>
                    <a:cubicBezTo>
                      <a:pt x="21274" y="1"/>
                      <a:pt x="21434" y="-1"/>
                      <a:pt x="21595" y="0"/>
                    </a:cubicBezTo>
                    <a:cubicBezTo>
                      <a:pt x="33524" y="0"/>
                      <a:pt x="43195" y="9670"/>
                      <a:pt x="43195" y="21600"/>
                    </a:cubicBezTo>
                    <a:cubicBezTo>
                      <a:pt x="43195" y="33529"/>
                      <a:pt x="33524" y="43200"/>
                      <a:pt x="21595" y="43200"/>
                    </a:cubicBezTo>
                    <a:cubicBezTo>
                      <a:pt x="9843" y="43200"/>
                      <a:pt x="247" y="33805"/>
                      <a:pt x="-1" y="22056"/>
                    </a:cubicBezTo>
                    <a:lnTo>
                      <a:pt x="21595" y="21600"/>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8735" name="Rectangle 63"/>
          <p:cNvSpPr>
            <a:spLocks noGrp="1" noChangeArrowheads="1"/>
          </p:cNvSpPr>
          <p:nvPr>
            <p:ph type="title"/>
          </p:nvPr>
        </p:nvSpPr>
        <p:spPr bwMode="auto">
          <a:xfrm>
            <a:off x="609600" y="3048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28736" name="Rectangle 64" descr="Rectangle: Click to edit Master text styles&#10;Second level&#10;Third level&#10;Fourth level&#10;Fifth level"/>
          <p:cNvSpPr>
            <a:spLocks noGrp="1" noChangeArrowheads="1"/>
          </p:cNvSpPr>
          <p:nvPr>
            <p:ph type="body" idx="1"/>
          </p:nvPr>
        </p:nvSpPr>
        <p:spPr bwMode="auto">
          <a:xfrm>
            <a:off x="838200" y="19050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28737" name="Rectangle 65"/>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itchFamily="2" charset="-122"/>
              </a:defRPr>
            </a:lvl1pPr>
          </a:lstStyle>
          <a:p>
            <a:endParaRPr lang="en-US" altLang="zh-CN"/>
          </a:p>
        </p:txBody>
      </p:sp>
      <p:sp>
        <p:nvSpPr>
          <p:cNvPr id="28738" name="Rectangle 6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itchFamily="2" charset="-122"/>
              </a:defRPr>
            </a:lvl1pPr>
          </a:lstStyle>
          <a:p>
            <a:endParaRPr lang="en-US" altLang="zh-CN"/>
          </a:p>
        </p:txBody>
      </p:sp>
      <p:sp>
        <p:nvSpPr>
          <p:cNvPr id="28739" name="Rectangle 67"/>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itchFamily="2" charset="-122"/>
              </a:defRPr>
            </a:lvl1pPr>
          </a:lstStyle>
          <a:p>
            <a:fld id="{0C38ADCD-4C35-4C7D-A584-4E8C7DE098C3}"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Lst>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chemeClr val="tx2"/>
          </a:solidFill>
          <a:latin typeface="Tahoma" pitchFamily="34" charset="0"/>
        </a:defRPr>
      </a:lvl2pPr>
      <a:lvl3pPr algn="l" rtl="0" fontAlgn="base">
        <a:spcBef>
          <a:spcPct val="0"/>
        </a:spcBef>
        <a:spcAft>
          <a:spcPct val="0"/>
        </a:spcAft>
        <a:defRPr sz="4400">
          <a:solidFill>
            <a:schemeClr val="tx2"/>
          </a:solidFill>
          <a:latin typeface="Tahoma" pitchFamily="34" charset="0"/>
        </a:defRPr>
      </a:lvl3pPr>
      <a:lvl4pPr algn="l" rtl="0" fontAlgn="base">
        <a:spcBef>
          <a:spcPct val="0"/>
        </a:spcBef>
        <a:spcAft>
          <a:spcPct val="0"/>
        </a:spcAft>
        <a:defRPr sz="4400">
          <a:solidFill>
            <a:schemeClr val="tx2"/>
          </a:solidFill>
          <a:latin typeface="Tahoma" pitchFamily="34" charset="0"/>
        </a:defRPr>
      </a:lvl4pPr>
      <a:lvl5pPr algn="l" rtl="0" fontAlgn="base">
        <a:spcBef>
          <a:spcPct val="0"/>
        </a:spcBef>
        <a:spcAft>
          <a:spcPct val="0"/>
        </a:spcAft>
        <a:defRPr sz="4400">
          <a:solidFill>
            <a:schemeClr val="tx2"/>
          </a:solidFill>
          <a:latin typeface="Tahoma" pitchFamily="34" charset="0"/>
        </a:defRPr>
      </a:lvl5pPr>
      <a:lvl6pPr marL="457200" algn="l" rtl="0" fontAlgn="base">
        <a:spcBef>
          <a:spcPct val="0"/>
        </a:spcBef>
        <a:spcAft>
          <a:spcPct val="0"/>
        </a:spcAft>
        <a:defRPr sz="4400">
          <a:solidFill>
            <a:schemeClr val="tx2"/>
          </a:solidFill>
          <a:latin typeface="Tahoma" pitchFamily="34" charset="0"/>
        </a:defRPr>
      </a:lvl6pPr>
      <a:lvl7pPr marL="914400" algn="l" rtl="0" fontAlgn="base">
        <a:spcBef>
          <a:spcPct val="0"/>
        </a:spcBef>
        <a:spcAft>
          <a:spcPct val="0"/>
        </a:spcAft>
        <a:defRPr sz="4400">
          <a:solidFill>
            <a:schemeClr val="tx2"/>
          </a:solidFill>
          <a:latin typeface="Tahoma" pitchFamily="34" charset="0"/>
        </a:defRPr>
      </a:lvl7pPr>
      <a:lvl8pPr marL="1371600" algn="l" rtl="0" fontAlgn="base">
        <a:spcBef>
          <a:spcPct val="0"/>
        </a:spcBef>
        <a:spcAft>
          <a:spcPct val="0"/>
        </a:spcAft>
        <a:defRPr sz="4400">
          <a:solidFill>
            <a:schemeClr val="tx2"/>
          </a:solidFill>
          <a:latin typeface="Tahoma" pitchFamily="34" charset="0"/>
        </a:defRPr>
      </a:lvl8pPr>
      <a:lvl9pPr marL="1828800" algn="l" rtl="0" fontAlgn="base">
        <a:spcBef>
          <a:spcPct val="0"/>
        </a:spcBef>
        <a:spcAft>
          <a:spcPct val="0"/>
        </a:spcAft>
        <a:defRPr sz="4400">
          <a:solidFill>
            <a:schemeClr val="tx2"/>
          </a:solidFill>
          <a:latin typeface="Tahoma" pitchFamily="34" charset="0"/>
        </a:defRPr>
      </a:lvl9pPr>
    </p:titleStyle>
    <p:bodyStyle>
      <a:lvl1pPr marL="342900" indent="-342900" algn="l" rtl="0" fontAlgn="base">
        <a:spcBef>
          <a:spcPct val="20000"/>
        </a:spcBef>
        <a:spcAft>
          <a:spcPct val="0"/>
        </a:spcAft>
        <a:buClr>
          <a:schemeClr val="hlink"/>
        </a:buClr>
        <a:buSzPct val="110000"/>
        <a:buFont typeface="Wingdings" pitchFamily="2" charset="2"/>
        <a:buBlip>
          <a:blip r:embed="rId17"/>
        </a:buBlip>
        <a:defRPr sz="3200">
          <a:solidFill>
            <a:schemeClr val="tx1"/>
          </a:solidFill>
          <a:latin typeface="+mn-lt"/>
          <a:ea typeface="+mn-ea"/>
          <a:cs typeface="+mn-cs"/>
        </a:defRPr>
      </a:lvl1pPr>
      <a:lvl2pPr marL="742950" indent="-285750" algn="l" rtl="0" fontAlgn="base">
        <a:spcBef>
          <a:spcPct val="20000"/>
        </a:spcBef>
        <a:spcAft>
          <a:spcPct val="0"/>
        </a:spcAft>
        <a:buClr>
          <a:schemeClr val="tx1"/>
        </a:buClr>
        <a:buSzPct val="60000"/>
        <a:buFont typeface="Wingdings" pitchFamily="2" charset="2"/>
        <a:buChar char="n"/>
        <a:defRPr sz="2800">
          <a:solidFill>
            <a:schemeClr val="tx1"/>
          </a:solidFill>
          <a:latin typeface="+mn-lt"/>
        </a:defRPr>
      </a:lvl2pPr>
      <a:lvl3pPr marL="1143000" indent="-228600" algn="l" rtl="0" fontAlgn="base">
        <a:spcBef>
          <a:spcPct val="20000"/>
        </a:spcBef>
        <a:spcAft>
          <a:spcPct val="0"/>
        </a:spcAft>
        <a:buClr>
          <a:schemeClr val="hlink"/>
        </a:buClr>
        <a:buSzPct val="95000"/>
        <a:buFont typeface="Wingdings" pitchFamily="2" charset="2"/>
        <a:buChar char="w"/>
        <a:defRPr sz="2400">
          <a:solidFill>
            <a:schemeClr val="tx1"/>
          </a:solidFill>
          <a:latin typeface="+mn-lt"/>
        </a:defRPr>
      </a:lvl3pPr>
      <a:lvl4pPr marL="1600200" indent="-228600" algn="l" rtl="0" fontAlgn="base">
        <a:spcBef>
          <a:spcPct val="20000"/>
        </a:spcBef>
        <a:spcAft>
          <a:spcPct val="0"/>
        </a:spcAft>
        <a:buClr>
          <a:schemeClr val="tx1"/>
        </a:buClr>
        <a:buSzPct val="65000"/>
        <a:buFont typeface="Wingdings" pitchFamily="2" charset="2"/>
        <a:buChar char="n"/>
        <a:defRPr sz="2000">
          <a:solidFill>
            <a:schemeClr val="tx1"/>
          </a:solidFill>
          <a:latin typeface="+mn-lt"/>
        </a:defRPr>
      </a:lvl4pPr>
      <a:lvl5pPr marL="20574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slide" Target="slide4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slide" Target="slide8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hyperlink" Target="http://www.columbia.edu/cu/moment/041796/deepblue.html" TargetMode="External"/><Relationship Id="rId2" Type="http://schemas.openxmlformats.org/officeDocument/2006/relationships/hyperlink" Target="http://www.research.ibm.com/deepblue/home/may11/story_1.html" TargetMode="External"/><Relationship Id="rId1" Type="http://schemas.openxmlformats.org/officeDocument/2006/relationships/slideLayout" Target="../slideLayouts/slideLayout2.xml"/><Relationship Id="rId5" Type="http://schemas.openxmlformats.org/officeDocument/2006/relationships/hyperlink" Target="http://www.byte.com/art/9707/sec6/art6.htm" TargetMode="External"/><Relationship Id="rId4" Type="http://schemas.openxmlformats.org/officeDocument/2006/relationships/hyperlink" Target="http://www.wired.com/wired/archive/9.10/chess.html?pg=2&amp;topic=&amp;topic_set="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hyperlink" Target="http://www.gameai.com/"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ctrTitle"/>
          </p:nvPr>
        </p:nvSpPr>
        <p:spPr/>
        <p:txBody>
          <a:bodyPr/>
          <a:lstStyle/>
          <a:p>
            <a:pPr algn="ctr"/>
            <a:r>
              <a:rPr lang="en-US" altLang="zh-CN" b="1" dirty="0">
                <a:solidFill>
                  <a:schemeClr val="tx1"/>
                </a:solidFill>
                <a:effectLst>
                  <a:outerShdw blurRad="38100" dist="38100" dir="2700000" algn="tl">
                    <a:srgbClr val="C0C0C0"/>
                  </a:outerShdw>
                </a:effectLst>
                <a:ea typeface="宋体" pitchFamily="2" charset="-122"/>
              </a:rPr>
              <a:t>Adversarial Search and Game Playing</a:t>
            </a:r>
          </a:p>
        </p:txBody>
      </p:sp>
      <p:sp>
        <p:nvSpPr>
          <p:cNvPr id="2" name="副标题 1"/>
          <p:cNvSpPr>
            <a:spLocks noGrp="1"/>
          </p:cNvSpPr>
          <p:nvPr>
            <p:ph type="subTitle" idx="1"/>
          </p:nvPr>
        </p:nvSpPr>
        <p:spPr/>
        <p:txBody>
          <a:bodyPr/>
          <a:lstStyle/>
          <a:p>
            <a:endParaRPr lang="zh-CN"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Game Search Formulation</a:t>
            </a:r>
          </a:p>
        </p:txBody>
      </p:sp>
      <p:sp>
        <p:nvSpPr>
          <p:cNvPr id="344067" name="Rectangle 3" descr="Rectangle: Click to edit Master text styles&#10;Second level&#10;Third level&#10;Fourth level&#10;Fifth level"/>
          <p:cNvSpPr>
            <a:spLocks noGrp="1" noChangeArrowheads="1"/>
          </p:cNvSpPr>
          <p:nvPr>
            <p:ph type="body" idx="1"/>
          </p:nvPr>
        </p:nvSpPr>
        <p:spPr>
          <a:xfrm>
            <a:off x="838200" y="1905000"/>
            <a:ext cx="8305800" cy="4114800"/>
          </a:xfrm>
        </p:spPr>
        <p:txBody>
          <a:bodyPr/>
          <a:lstStyle/>
          <a:p>
            <a:pPr>
              <a:lnSpc>
                <a:spcPct val="90000"/>
              </a:lnSpc>
            </a:pPr>
            <a:r>
              <a:rPr lang="en-US" altLang="zh-CN" sz="2800">
                <a:ea typeface="宋体" pitchFamily="2" charset="-122"/>
              </a:rPr>
              <a:t> Two players </a:t>
            </a:r>
            <a:r>
              <a:rPr lang="en-US" altLang="zh-CN" sz="2800">
                <a:solidFill>
                  <a:srgbClr val="993300"/>
                </a:solidFill>
                <a:ea typeface="宋体" pitchFamily="2" charset="-122"/>
              </a:rPr>
              <a:t>MAX</a:t>
            </a:r>
            <a:r>
              <a:rPr lang="en-US" altLang="zh-CN" sz="2800">
                <a:ea typeface="宋体" pitchFamily="2" charset="-122"/>
              </a:rPr>
              <a:t> and </a:t>
            </a:r>
            <a:r>
              <a:rPr lang="en-US" altLang="zh-CN" sz="2800">
                <a:solidFill>
                  <a:srgbClr val="993300"/>
                </a:solidFill>
                <a:ea typeface="宋体" pitchFamily="2" charset="-122"/>
              </a:rPr>
              <a:t>MIN</a:t>
            </a:r>
            <a:r>
              <a:rPr lang="en-US" altLang="zh-CN" sz="2800">
                <a:ea typeface="宋体" pitchFamily="2" charset="-122"/>
              </a:rPr>
              <a:t> take turns (with </a:t>
            </a:r>
            <a:br>
              <a:rPr lang="en-US" altLang="zh-CN" sz="2800">
                <a:ea typeface="宋体" pitchFamily="2" charset="-122"/>
              </a:rPr>
            </a:br>
            <a:r>
              <a:rPr lang="en-US" altLang="zh-CN" sz="2800">
                <a:ea typeface="宋体" pitchFamily="2" charset="-122"/>
              </a:rPr>
              <a:t> MAX playing first)</a:t>
            </a:r>
          </a:p>
          <a:p>
            <a:pPr>
              <a:lnSpc>
                <a:spcPct val="90000"/>
              </a:lnSpc>
            </a:pPr>
            <a:r>
              <a:rPr lang="en-US" altLang="zh-CN" sz="2800">
                <a:ea typeface="宋体" pitchFamily="2" charset="-122"/>
              </a:rPr>
              <a:t> </a:t>
            </a:r>
            <a:r>
              <a:rPr lang="en-US" altLang="zh-CN" sz="2800">
                <a:solidFill>
                  <a:srgbClr val="993300"/>
                </a:solidFill>
                <a:ea typeface="宋体" pitchFamily="2" charset="-122"/>
              </a:rPr>
              <a:t>State space</a:t>
            </a:r>
          </a:p>
          <a:p>
            <a:pPr>
              <a:lnSpc>
                <a:spcPct val="90000"/>
              </a:lnSpc>
            </a:pPr>
            <a:r>
              <a:rPr lang="en-US" altLang="zh-CN" sz="2800">
                <a:ea typeface="宋体" pitchFamily="2" charset="-122"/>
              </a:rPr>
              <a:t> </a:t>
            </a:r>
            <a:r>
              <a:rPr lang="en-US" altLang="zh-CN" sz="2800">
                <a:solidFill>
                  <a:srgbClr val="993300"/>
                </a:solidFill>
                <a:ea typeface="宋体" pitchFamily="2" charset="-122"/>
              </a:rPr>
              <a:t>Initial state</a:t>
            </a:r>
            <a:r>
              <a:rPr lang="en-US" altLang="zh-CN" sz="2800">
                <a:ea typeface="宋体" pitchFamily="2" charset="-122"/>
              </a:rPr>
              <a:t> </a:t>
            </a:r>
          </a:p>
          <a:p>
            <a:pPr>
              <a:lnSpc>
                <a:spcPct val="90000"/>
              </a:lnSpc>
            </a:pPr>
            <a:r>
              <a:rPr lang="en-US" altLang="zh-CN" sz="2800">
                <a:ea typeface="宋体" pitchFamily="2" charset="-122"/>
              </a:rPr>
              <a:t> </a:t>
            </a:r>
            <a:r>
              <a:rPr lang="en-US" altLang="zh-CN" sz="2800">
                <a:solidFill>
                  <a:srgbClr val="993300"/>
                </a:solidFill>
                <a:ea typeface="宋体" pitchFamily="2" charset="-122"/>
              </a:rPr>
              <a:t>Successor function</a:t>
            </a:r>
          </a:p>
          <a:p>
            <a:pPr>
              <a:lnSpc>
                <a:spcPct val="90000"/>
              </a:lnSpc>
            </a:pPr>
            <a:r>
              <a:rPr lang="en-US" altLang="zh-CN" sz="2800">
                <a:solidFill>
                  <a:srgbClr val="993300"/>
                </a:solidFill>
                <a:ea typeface="宋体" pitchFamily="2" charset="-122"/>
              </a:rPr>
              <a:t> Terminal test</a:t>
            </a:r>
          </a:p>
          <a:p>
            <a:pPr>
              <a:lnSpc>
                <a:spcPct val="90000"/>
              </a:lnSpc>
            </a:pPr>
            <a:r>
              <a:rPr lang="en-US" altLang="zh-CN" sz="2800">
                <a:solidFill>
                  <a:srgbClr val="993300"/>
                </a:solidFill>
                <a:ea typeface="宋体" pitchFamily="2" charset="-122"/>
              </a:rPr>
              <a:t> Utility function</a:t>
            </a:r>
            <a:r>
              <a:rPr lang="en-US" altLang="zh-CN" sz="2800">
                <a:ea typeface="宋体" pitchFamily="2" charset="-122"/>
              </a:rPr>
              <a:t>, that tells whether a terminal </a:t>
            </a:r>
            <a:br>
              <a:rPr lang="en-US" altLang="zh-CN" sz="2800">
                <a:ea typeface="宋体" pitchFamily="2" charset="-122"/>
              </a:rPr>
            </a:br>
            <a:r>
              <a:rPr lang="en-US" altLang="zh-CN" sz="2800">
                <a:ea typeface="宋体" pitchFamily="2" charset="-122"/>
              </a:rPr>
              <a:t> state is a win (for MAX), a loss, or a draw</a:t>
            </a:r>
          </a:p>
          <a:p>
            <a:pPr>
              <a:lnSpc>
                <a:spcPct val="90000"/>
              </a:lnSpc>
            </a:pPr>
            <a:r>
              <a:rPr lang="en-US" altLang="zh-CN" sz="2800">
                <a:ea typeface="宋体" pitchFamily="2" charset="-122"/>
              </a:rPr>
              <a:t> MAX uses search tree to determine next move.</a:t>
            </a:r>
            <a:endParaRPr lang="en-US" altLang="zh-CN">
              <a:ea typeface="宋体" pitchFamily="2" charset="-122"/>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82627"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28"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29"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30"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31"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32"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33"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34"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35"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36"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37"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38"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39"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40"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41"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42"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43"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44"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45"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46"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47"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48"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49"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50"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51"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52"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53"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54"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55"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56"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57" name="Rectangle 33"/>
          <p:cNvSpPr>
            <a:spLocks noChangeArrowheads="1"/>
          </p:cNvSpPr>
          <p:nvPr/>
        </p:nvSpPr>
        <p:spPr bwMode="auto">
          <a:xfrm>
            <a:off x="6248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58"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59"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60"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61"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62"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63"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64"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65"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66"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67"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68"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69"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70"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71"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72"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73"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74"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75"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76"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77"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78"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79"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80"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81"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682"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683"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684"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685"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686" name="Line 62"/>
          <p:cNvSpPr>
            <a:spLocks noChangeShapeType="1"/>
          </p:cNvSpPr>
          <p:nvPr/>
        </p:nvSpPr>
        <p:spPr bwMode="auto">
          <a:xfrm>
            <a:off x="56388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687" name="Line 63"/>
          <p:cNvSpPr>
            <a:spLocks noChangeShapeType="1"/>
          </p:cNvSpPr>
          <p:nvPr/>
        </p:nvSpPr>
        <p:spPr bwMode="auto">
          <a:xfrm>
            <a:off x="56388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688" name="Line 64"/>
          <p:cNvSpPr>
            <a:spLocks noChangeShapeType="1"/>
          </p:cNvSpPr>
          <p:nvPr/>
        </p:nvSpPr>
        <p:spPr bwMode="auto">
          <a:xfrm>
            <a:off x="6096000" y="54102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689" name="Line 65"/>
          <p:cNvSpPr>
            <a:spLocks noChangeShapeType="1"/>
          </p:cNvSpPr>
          <p:nvPr/>
        </p:nvSpPr>
        <p:spPr bwMode="auto">
          <a:xfrm>
            <a:off x="6096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690" name="Line 66"/>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691"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692" name="Line 68"/>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693"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694"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695"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696" name="Line 72"/>
          <p:cNvSpPr>
            <a:spLocks noChangeShapeType="1"/>
          </p:cNvSpPr>
          <p:nvPr/>
        </p:nvSpPr>
        <p:spPr bwMode="auto">
          <a:xfrm>
            <a:off x="24384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697"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698"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699"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00" name="Line 76"/>
          <p:cNvSpPr>
            <a:spLocks noChangeShapeType="1"/>
          </p:cNvSpPr>
          <p:nvPr/>
        </p:nvSpPr>
        <p:spPr bwMode="auto">
          <a:xfrm>
            <a:off x="4267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01"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02" name="Line 78"/>
          <p:cNvSpPr>
            <a:spLocks noChangeShapeType="1"/>
          </p:cNvSpPr>
          <p:nvPr/>
        </p:nvSpPr>
        <p:spPr bwMode="auto">
          <a:xfrm>
            <a:off x="28956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03"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04"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05"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06"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07" name="Line 83"/>
          <p:cNvSpPr>
            <a:spLocks noChangeShapeType="1"/>
          </p:cNvSpPr>
          <p:nvPr/>
        </p:nvSpPr>
        <p:spPr bwMode="auto">
          <a:xfrm>
            <a:off x="24384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08"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09"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10"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11" name="Line 87"/>
          <p:cNvSpPr>
            <a:spLocks noChangeShapeType="1"/>
          </p:cNvSpPr>
          <p:nvPr/>
        </p:nvSpPr>
        <p:spPr bwMode="auto">
          <a:xfrm>
            <a:off x="6096000" y="45720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12" name="Line 88"/>
          <p:cNvSpPr>
            <a:spLocks noChangeShapeType="1"/>
          </p:cNvSpPr>
          <p:nvPr/>
        </p:nvSpPr>
        <p:spPr bwMode="auto">
          <a:xfrm flipH="1">
            <a:off x="56388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13"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14"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15"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16"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17" name="Line 93"/>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18" name="Line 94"/>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19"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20"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21"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22"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23"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24" name="Line 100"/>
          <p:cNvSpPr>
            <a:spLocks noChangeShapeType="1"/>
          </p:cNvSpPr>
          <p:nvPr/>
        </p:nvSpPr>
        <p:spPr bwMode="auto">
          <a:xfrm>
            <a:off x="5638800" y="3733800"/>
            <a:ext cx="457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25" name="Line 101"/>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26"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27"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28"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729"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730"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731"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2732"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33"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34"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35" name="Line 111"/>
          <p:cNvSpPr>
            <a:spLocks noChangeShapeType="1"/>
          </p:cNvSpPr>
          <p:nvPr/>
        </p:nvSpPr>
        <p:spPr bwMode="auto">
          <a:xfrm>
            <a:off x="5638800" y="3048000"/>
            <a:ext cx="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36"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37"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38"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39" name="Line 115"/>
          <p:cNvSpPr>
            <a:spLocks noChangeShapeType="1"/>
          </p:cNvSpPr>
          <p:nvPr/>
        </p:nvSpPr>
        <p:spPr bwMode="auto">
          <a:xfrm>
            <a:off x="40386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40" name="Line 116"/>
          <p:cNvSpPr>
            <a:spLocks noChangeShapeType="1"/>
          </p:cNvSpPr>
          <p:nvPr/>
        </p:nvSpPr>
        <p:spPr bwMode="auto">
          <a:xfrm flipH="1">
            <a:off x="56388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41"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42" name="Line 118"/>
          <p:cNvSpPr>
            <a:spLocks noChangeShapeType="1"/>
          </p:cNvSpPr>
          <p:nvPr/>
        </p:nvSpPr>
        <p:spPr bwMode="auto">
          <a:xfrm flipH="1">
            <a:off x="4038600" y="1828800"/>
            <a:ext cx="10668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43" name="Line 119"/>
          <p:cNvSpPr>
            <a:spLocks noChangeShapeType="1"/>
          </p:cNvSpPr>
          <p:nvPr/>
        </p:nvSpPr>
        <p:spPr bwMode="auto">
          <a:xfrm>
            <a:off x="51054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44" name="Text Box 120"/>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2745" name="Text Box 121"/>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2746" name="Text Box 122"/>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2747" name="Text Box 123"/>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2748" name="Text Box 124"/>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2749" name="Text Box 125"/>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2750" name="Text Box 126"/>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2751" name="Text Box 127"/>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2752" name="Text Box 128"/>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2753" name="Text Box 129"/>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2754" name="Text Box 130"/>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2755" name="Text Box 131"/>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2756" name="Text Box 132"/>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2757" name="Text Box 133"/>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2758" name="Text Box 134"/>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82759" name="Text Box 135"/>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2760" name="Text Box 136"/>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2761" name="Text Box 137"/>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2762" name="Text Box 138"/>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82763" name="Text Box 139"/>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2764" name="Text Box 140"/>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2765" name="Text Box 141"/>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2766" name="Text Box 142"/>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2767" name="Text Box 143"/>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2768" name="Text Box 144"/>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2769" name="Text Box 145"/>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82770" name="Text Box 146"/>
          <p:cNvSpPr txBox="1">
            <a:spLocks noChangeArrowheads="1"/>
          </p:cNvSpPr>
          <p:nvPr/>
        </p:nvSpPr>
        <p:spPr bwMode="auto">
          <a:xfrm>
            <a:off x="2667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82771" name="Text Box 147"/>
          <p:cNvSpPr txBox="1">
            <a:spLocks noChangeArrowheads="1"/>
          </p:cNvSpPr>
          <p:nvPr/>
        </p:nvSpPr>
        <p:spPr bwMode="auto">
          <a:xfrm>
            <a:off x="32004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
        <p:nvSpPr>
          <p:cNvPr id="282772" name="Text Box 148"/>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82773" name="Text Box 149"/>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82774" name="Text Box 150"/>
          <p:cNvSpPr txBox="1">
            <a:spLocks noChangeArrowheads="1"/>
          </p:cNvSpPr>
          <p:nvPr/>
        </p:nvSpPr>
        <p:spPr bwMode="auto">
          <a:xfrm>
            <a:off x="2590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82775" name="Text Box 151"/>
          <p:cNvSpPr txBox="1">
            <a:spLocks noChangeArrowheads="1"/>
          </p:cNvSpPr>
          <p:nvPr/>
        </p:nvSpPr>
        <p:spPr bwMode="auto">
          <a:xfrm>
            <a:off x="30480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3</a:t>
            </a:r>
          </a:p>
        </p:txBody>
      </p:sp>
      <p:sp>
        <p:nvSpPr>
          <p:cNvPr id="282776" name="Text Box 152"/>
          <p:cNvSpPr txBox="1">
            <a:spLocks noChangeArrowheads="1"/>
          </p:cNvSpPr>
          <p:nvPr/>
        </p:nvSpPr>
        <p:spPr bwMode="auto">
          <a:xfrm>
            <a:off x="3733800" y="22098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82777" name="Text Box 153"/>
          <p:cNvSpPr txBox="1">
            <a:spLocks noChangeArrowheads="1"/>
          </p:cNvSpPr>
          <p:nvPr/>
        </p:nvSpPr>
        <p:spPr bwMode="auto">
          <a:xfrm>
            <a:off x="39624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82778" name="Text Box 154"/>
          <p:cNvSpPr txBox="1">
            <a:spLocks noChangeArrowheads="1"/>
          </p:cNvSpPr>
          <p:nvPr/>
        </p:nvSpPr>
        <p:spPr bwMode="auto">
          <a:xfrm>
            <a:off x="44196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82779" name="Text Box 155"/>
          <p:cNvSpPr txBox="1">
            <a:spLocks noChangeArrowheads="1"/>
          </p:cNvSpPr>
          <p:nvPr/>
        </p:nvSpPr>
        <p:spPr bwMode="auto">
          <a:xfrm>
            <a:off x="36576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82780" name="Text Box 156"/>
          <p:cNvSpPr txBox="1">
            <a:spLocks noChangeArrowheads="1"/>
          </p:cNvSpPr>
          <p:nvPr/>
        </p:nvSpPr>
        <p:spPr bwMode="auto">
          <a:xfrm>
            <a:off x="42672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82781" name="Text Box 157"/>
          <p:cNvSpPr txBox="1">
            <a:spLocks noChangeArrowheads="1"/>
          </p:cNvSpPr>
          <p:nvPr/>
        </p:nvSpPr>
        <p:spPr bwMode="auto">
          <a:xfrm>
            <a:off x="53340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1</a:t>
            </a:r>
          </a:p>
        </p:txBody>
      </p:sp>
      <p:sp>
        <p:nvSpPr>
          <p:cNvPr id="282782" name="Text Box 158"/>
          <p:cNvSpPr txBox="1">
            <a:spLocks noChangeArrowheads="1"/>
          </p:cNvSpPr>
          <p:nvPr/>
        </p:nvSpPr>
        <p:spPr bwMode="auto">
          <a:xfrm>
            <a:off x="57912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1</a:t>
            </a:r>
          </a:p>
        </p:txBody>
      </p:sp>
      <p:sp>
        <p:nvSpPr>
          <p:cNvPr id="282783" name="Text Box 159"/>
          <p:cNvSpPr txBox="1">
            <a:spLocks noChangeArrowheads="1"/>
          </p:cNvSpPr>
          <p:nvPr/>
        </p:nvSpPr>
        <p:spPr bwMode="auto">
          <a:xfrm>
            <a:off x="57150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82784" name="Line 160"/>
          <p:cNvSpPr>
            <a:spLocks noChangeShapeType="1"/>
          </p:cNvSpPr>
          <p:nvPr/>
        </p:nvSpPr>
        <p:spPr bwMode="auto">
          <a:xfrm>
            <a:off x="5638800" y="3048000"/>
            <a:ext cx="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2785" name="Text Box 161"/>
          <p:cNvSpPr txBox="1">
            <a:spLocks noChangeArrowheads="1"/>
          </p:cNvSpPr>
          <p:nvPr/>
        </p:nvSpPr>
        <p:spPr bwMode="auto">
          <a:xfrm>
            <a:off x="5334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1</a:t>
            </a:r>
          </a:p>
        </p:txBody>
      </p:sp>
      <p:sp>
        <p:nvSpPr>
          <p:cNvPr id="282786" name="Text Box 162"/>
          <p:cNvSpPr txBox="1">
            <a:spLocks noChangeArrowheads="1"/>
          </p:cNvSpPr>
          <p:nvPr/>
        </p:nvSpPr>
        <p:spPr bwMode="auto">
          <a:xfrm>
            <a:off x="53340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1</a:t>
            </a:r>
          </a:p>
        </p:txBody>
      </p:sp>
      <p:sp>
        <p:nvSpPr>
          <p:cNvPr id="282787" name="Text Box 163"/>
          <p:cNvSpPr txBox="1">
            <a:spLocks noChangeArrowheads="1"/>
          </p:cNvSpPr>
          <p:nvPr/>
        </p:nvSpPr>
        <p:spPr bwMode="auto">
          <a:xfrm>
            <a:off x="4800600" y="1600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72387"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388"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389"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390"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391"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392"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393"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394"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395"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396"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397"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398"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399"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00"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01"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02"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03"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04"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05"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06"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07"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08"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09"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10"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11"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12"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13"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14"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15"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16"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17" name="Rectangle 33"/>
          <p:cNvSpPr>
            <a:spLocks noChangeArrowheads="1"/>
          </p:cNvSpPr>
          <p:nvPr/>
        </p:nvSpPr>
        <p:spPr bwMode="auto">
          <a:xfrm>
            <a:off x="6248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18"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19"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20"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21"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22"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23"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24"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25"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26"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27"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28"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29"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30"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31"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32"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33"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34"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35"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36"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37"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38"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39"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40"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41"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42"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43"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44"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45"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46" name="Line 62"/>
          <p:cNvSpPr>
            <a:spLocks noChangeShapeType="1"/>
          </p:cNvSpPr>
          <p:nvPr/>
        </p:nvSpPr>
        <p:spPr bwMode="auto">
          <a:xfrm>
            <a:off x="56388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47" name="Line 63"/>
          <p:cNvSpPr>
            <a:spLocks noChangeShapeType="1"/>
          </p:cNvSpPr>
          <p:nvPr/>
        </p:nvSpPr>
        <p:spPr bwMode="auto">
          <a:xfrm>
            <a:off x="56388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48" name="Line 64"/>
          <p:cNvSpPr>
            <a:spLocks noChangeShapeType="1"/>
          </p:cNvSpPr>
          <p:nvPr/>
        </p:nvSpPr>
        <p:spPr bwMode="auto">
          <a:xfrm>
            <a:off x="60960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49" name="Line 65"/>
          <p:cNvSpPr>
            <a:spLocks noChangeShapeType="1"/>
          </p:cNvSpPr>
          <p:nvPr/>
        </p:nvSpPr>
        <p:spPr bwMode="auto">
          <a:xfrm>
            <a:off x="6096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50" name="Line 66"/>
          <p:cNvSpPr>
            <a:spLocks noChangeShapeType="1"/>
          </p:cNvSpPr>
          <p:nvPr/>
        </p:nvSpPr>
        <p:spPr bwMode="auto">
          <a:xfrm>
            <a:off x="6553200" y="54102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51"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52" name="Line 68"/>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53"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54"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55"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56" name="Line 72"/>
          <p:cNvSpPr>
            <a:spLocks noChangeShapeType="1"/>
          </p:cNvSpPr>
          <p:nvPr/>
        </p:nvSpPr>
        <p:spPr bwMode="auto">
          <a:xfrm>
            <a:off x="24384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57"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58"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59"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60" name="Line 76"/>
          <p:cNvSpPr>
            <a:spLocks noChangeShapeType="1"/>
          </p:cNvSpPr>
          <p:nvPr/>
        </p:nvSpPr>
        <p:spPr bwMode="auto">
          <a:xfrm>
            <a:off x="4267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61"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62" name="Line 78"/>
          <p:cNvSpPr>
            <a:spLocks noChangeShapeType="1"/>
          </p:cNvSpPr>
          <p:nvPr/>
        </p:nvSpPr>
        <p:spPr bwMode="auto">
          <a:xfrm>
            <a:off x="28956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63"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64"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65"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66"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67" name="Line 83"/>
          <p:cNvSpPr>
            <a:spLocks noChangeShapeType="1"/>
          </p:cNvSpPr>
          <p:nvPr/>
        </p:nvSpPr>
        <p:spPr bwMode="auto">
          <a:xfrm>
            <a:off x="24384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68"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69"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70"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71" name="Line 87"/>
          <p:cNvSpPr>
            <a:spLocks noChangeShapeType="1"/>
          </p:cNvSpPr>
          <p:nvPr/>
        </p:nvSpPr>
        <p:spPr bwMode="auto">
          <a:xfrm>
            <a:off x="60960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72" name="Line 88"/>
          <p:cNvSpPr>
            <a:spLocks noChangeShapeType="1"/>
          </p:cNvSpPr>
          <p:nvPr/>
        </p:nvSpPr>
        <p:spPr bwMode="auto">
          <a:xfrm flipH="1">
            <a:off x="56388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73"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74"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75"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76"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77" name="Line 93"/>
          <p:cNvSpPr>
            <a:spLocks noChangeShapeType="1"/>
          </p:cNvSpPr>
          <p:nvPr/>
        </p:nvSpPr>
        <p:spPr bwMode="auto">
          <a:xfrm>
            <a:off x="6553200" y="45720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78" name="Line 94"/>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79"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80"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81"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82"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83"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84" name="Line 100"/>
          <p:cNvSpPr>
            <a:spLocks noChangeShapeType="1"/>
          </p:cNvSpPr>
          <p:nvPr/>
        </p:nvSpPr>
        <p:spPr bwMode="auto">
          <a:xfrm>
            <a:off x="5638800" y="37338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85" name="Line 101"/>
          <p:cNvSpPr>
            <a:spLocks noChangeShapeType="1"/>
          </p:cNvSpPr>
          <p:nvPr/>
        </p:nvSpPr>
        <p:spPr bwMode="auto">
          <a:xfrm>
            <a:off x="6553200" y="37338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86"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87"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88"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89"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90"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91"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492"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93"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94"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96" name="Line 112"/>
          <p:cNvSpPr>
            <a:spLocks noChangeShapeType="1"/>
          </p:cNvSpPr>
          <p:nvPr/>
        </p:nvSpPr>
        <p:spPr bwMode="auto">
          <a:xfrm>
            <a:off x="5638800" y="3048000"/>
            <a:ext cx="9144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97"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98"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499" name="Line 115"/>
          <p:cNvSpPr>
            <a:spLocks noChangeShapeType="1"/>
          </p:cNvSpPr>
          <p:nvPr/>
        </p:nvSpPr>
        <p:spPr bwMode="auto">
          <a:xfrm>
            <a:off x="40386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500" name="Line 116"/>
          <p:cNvSpPr>
            <a:spLocks noChangeShapeType="1"/>
          </p:cNvSpPr>
          <p:nvPr/>
        </p:nvSpPr>
        <p:spPr bwMode="auto">
          <a:xfrm flipH="1">
            <a:off x="56388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501"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502" name="Line 118"/>
          <p:cNvSpPr>
            <a:spLocks noChangeShapeType="1"/>
          </p:cNvSpPr>
          <p:nvPr/>
        </p:nvSpPr>
        <p:spPr bwMode="auto">
          <a:xfrm flipH="1">
            <a:off x="4038600" y="1828800"/>
            <a:ext cx="10668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503" name="Line 119"/>
          <p:cNvSpPr>
            <a:spLocks noChangeShapeType="1"/>
          </p:cNvSpPr>
          <p:nvPr/>
        </p:nvSpPr>
        <p:spPr bwMode="auto">
          <a:xfrm>
            <a:off x="51054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504" name="Text Box 120"/>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2505" name="Text Box 121"/>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2506" name="Text Box 122"/>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2507" name="Text Box 123"/>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2508" name="Text Box 124"/>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2509" name="Text Box 125"/>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2510" name="Text Box 126"/>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2511" name="Text Box 127"/>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2512" name="Text Box 128"/>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2513" name="Text Box 129"/>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2514" name="Text Box 130"/>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2515" name="Text Box 131"/>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2516" name="Text Box 132"/>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2517" name="Text Box 133"/>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2518" name="Text Box 134"/>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72519" name="Text Box 135"/>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2520" name="Text Box 136"/>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2521" name="Text Box 137"/>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2522" name="Text Box 138"/>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72523" name="Text Box 139"/>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2524" name="Text Box 140"/>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2525" name="Text Box 141"/>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2526" name="Text Box 142"/>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2527" name="Text Box 143"/>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2528" name="Text Box 144"/>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2529" name="Text Box 145"/>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72530" name="Text Box 146"/>
          <p:cNvSpPr txBox="1">
            <a:spLocks noChangeArrowheads="1"/>
          </p:cNvSpPr>
          <p:nvPr/>
        </p:nvSpPr>
        <p:spPr bwMode="auto">
          <a:xfrm>
            <a:off x="2667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72531" name="Text Box 147"/>
          <p:cNvSpPr txBox="1">
            <a:spLocks noChangeArrowheads="1"/>
          </p:cNvSpPr>
          <p:nvPr/>
        </p:nvSpPr>
        <p:spPr bwMode="auto">
          <a:xfrm>
            <a:off x="32004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
        <p:nvSpPr>
          <p:cNvPr id="272532" name="Text Box 148"/>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72533" name="Text Box 149"/>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72534" name="Text Box 150"/>
          <p:cNvSpPr txBox="1">
            <a:spLocks noChangeArrowheads="1"/>
          </p:cNvSpPr>
          <p:nvPr/>
        </p:nvSpPr>
        <p:spPr bwMode="auto">
          <a:xfrm>
            <a:off x="2590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72535" name="Text Box 151"/>
          <p:cNvSpPr txBox="1">
            <a:spLocks noChangeArrowheads="1"/>
          </p:cNvSpPr>
          <p:nvPr/>
        </p:nvSpPr>
        <p:spPr bwMode="auto">
          <a:xfrm>
            <a:off x="30480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3</a:t>
            </a:r>
          </a:p>
        </p:txBody>
      </p:sp>
      <p:sp>
        <p:nvSpPr>
          <p:cNvPr id="272536" name="Text Box 152"/>
          <p:cNvSpPr txBox="1">
            <a:spLocks noChangeArrowheads="1"/>
          </p:cNvSpPr>
          <p:nvPr/>
        </p:nvSpPr>
        <p:spPr bwMode="auto">
          <a:xfrm>
            <a:off x="3733800" y="22098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72537" name="Text Box 153"/>
          <p:cNvSpPr txBox="1">
            <a:spLocks noChangeArrowheads="1"/>
          </p:cNvSpPr>
          <p:nvPr/>
        </p:nvSpPr>
        <p:spPr bwMode="auto">
          <a:xfrm>
            <a:off x="39624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72538" name="Text Box 154"/>
          <p:cNvSpPr txBox="1">
            <a:spLocks noChangeArrowheads="1"/>
          </p:cNvSpPr>
          <p:nvPr/>
        </p:nvSpPr>
        <p:spPr bwMode="auto">
          <a:xfrm>
            <a:off x="44196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72539" name="Text Box 155"/>
          <p:cNvSpPr txBox="1">
            <a:spLocks noChangeArrowheads="1"/>
          </p:cNvSpPr>
          <p:nvPr/>
        </p:nvSpPr>
        <p:spPr bwMode="auto">
          <a:xfrm>
            <a:off x="36576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72540" name="Text Box 156"/>
          <p:cNvSpPr txBox="1">
            <a:spLocks noChangeArrowheads="1"/>
          </p:cNvSpPr>
          <p:nvPr/>
        </p:nvSpPr>
        <p:spPr bwMode="auto">
          <a:xfrm>
            <a:off x="42672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72541" name="Text Box 157"/>
          <p:cNvSpPr txBox="1">
            <a:spLocks noChangeArrowheads="1"/>
          </p:cNvSpPr>
          <p:nvPr/>
        </p:nvSpPr>
        <p:spPr bwMode="auto">
          <a:xfrm>
            <a:off x="53340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1</a:t>
            </a:r>
          </a:p>
        </p:txBody>
      </p:sp>
      <p:sp>
        <p:nvSpPr>
          <p:cNvPr id="272542" name="Text Box 158"/>
          <p:cNvSpPr txBox="1">
            <a:spLocks noChangeArrowheads="1"/>
          </p:cNvSpPr>
          <p:nvPr/>
        </p:nvSpPr>
        <p:spPr bwMode="auto">
          <a:xfrm>
            <a:off x="57912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1</a:t>
            </a:r>
          </a:p>
        </p:txBody>
      </p:sp>
      <p:sp>
        <p:nvSpPr>
          <p:cNvPr id="272543" name="Text Box 159"/>
          <p:cNvSpPr txBox="1">
            <a:spLocks noChangeArrowheads="1"/>
          </p:cNvSpPr>
          <p:nvPr/>
        </p:nvSpPr>
        <p:spPr bwMode="auto">
          <a:xfrm>
            <a:off x="57150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72544" name="Line 160"/>
          <p:cNvSpPr>
            <a:spLocks noChangeShapeType="1"/>
          </p:cNvSpPr>
          <p:nvPr/>
        </p:nvSpPr>
        <p:spPr bwMode="auto">
          <a:xfrm>
            <a:off x="5638800" y="3048000"/>
            <a:ext cx="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2545" name="Text Box 161"/>
          <p:cNvSpPr txBox="1">
            <a:spLocks noChangeArrowheads="1"/>
          </p:cNvSpPr>
          <p:nvPr/>
        </p:nvSpPr>
        <p:spPr bwMode="auto">
          <a:xfrm>
            <a:off x="5334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1</a:t>
            </a:r>
          </a:p>
        </p:txBody>
      </p:sp>
      <p:sp>
        <p:nvSpPr>
          <p:cNvPr id="272546" name="Text Box 162"/>
          <p:cNvSpPr txBox="1">
            <a:spLocks noChangeArrowheads="1"/>
          </p:cNvSpPr>
          <p:nvPr/>
        </p:nvSpPr>
        <p:spPr bwMode="auto">
          <a:xfrm>
            <a:off x="53340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1</a:t>
            </a:r>
          </a:p>
        </p:txBody>
      </p:sp>
      <p:sp>
        <p:nvSpPr>
          <p:cNvPr id="272547" name="Text Box 163"/>
          <p:cNvSpPr txBox="1">
            <a:spLocks noChangeArrowheads="1"/>
          </p:cNvSpPr>
          <p:nvPr/>
        </p:nvSpPr>
        <p:spPr bwMode="auto">
          <a:xfrm>
            <a:off x="61722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-5</a:t>
            </a:r>
          </a:p>
        </p:txBody>
      </p:sp>
      <p:sp>
        <p:nvSpPr>
          <p:cNvPr id="272550" name="Text Box 166"/>
          <p:cNvSpPr txBox="1">
            <a:spLocks noChangeArrowheads="1"/>
          </p:cNvSpPr>
          <p:nvPr/>
        </p:nvSpPr>
        <p:spPr bwMode="auto">
          <a:xfrm>
            <a:off x="4800600" y="1600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84675"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76"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77"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78"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79"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80"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81"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82"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83"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84"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85"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86"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87"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88"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89"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90"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91"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92"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93"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94"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95"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96"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97"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98"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699"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00"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01"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02"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03"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04"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05" name="Rectangle 33"/>
          <p:cNvSpPr>
            <a:spLocks noChangeArrowheads="1"/>
          </p:cNvSpPr>
          <p:nvPr/>
        </p:nvSpPr>
        <p:spPr bwMode="auto">
          <a:xfrm>
            <a:off x="6248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06"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07"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08"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09"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10"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11"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12"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13" name="Rectangle 41"/>
          <p:cNvSpPr>
            <a:spLocks noChangeArrowheads="1"/>
          </p:cNvSpPr>
          <p:nvPr/>
        </p:nvSpPr>
        <p:spPr bwMode="auto">
          <a:xfrm>
            <a:off x="6705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14"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15"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16"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17"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18"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19"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20"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21"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22"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23"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24"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25"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26"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27"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28"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29"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30"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31"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32"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33"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34" name="Line 62"/>
          <p:cNvSpPr>
            <a:spLocks noChangeShapeType="1"/>
          </p:cNvSpPr>
          <p:nvPr/>
        </p:nvSpPr>
        <p:spPr bwMode="auto">
          <a:xfrm>
            <a:off x="56388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35" name="Line 63"/>
          <p:cNvSpPr>
            <a:spLocks noChangeShapeType="1"/>
          </p:cNvSpPr>
          <p:nvPr/>
        </p:nvSpPr>
        <p:spPr bwMode="auto">
          <a:xfrm>
            <a:off x="56388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36" name="Line 64"/>
          <p:cNvSpPr>
            <a:spLocks noChangeShapeType="1"/>
          </p:cNvSpPr>
          <p:nvPr/>
        </p:nvSpPr>
        <p:spPr bwMode="auto">
          <a:xfrm>
            <a:off x="60960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37" name="Line 65"/>
          <p:cNvSpPr>
            <a:spLocks noChangeShapeType="1"/>
          </p:cNvSpPr>
          <p:nvPr/>
        </p:nvSpPr>
        <p:spPr bwMode="auto">
          <a:xfrm>
            <a:off x="6096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38" name="Line 66"/>
          <p:cNvSpPr>
            <a:spLocks noChangeShapeType="1"/>
          </p:cNvSpPr>
          <p:nvPr/>
        </p:nvSpPr>
        <p:spPr bwMode="auto">
          <a:xfrm>
            <a:off x="6553200" y="54102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39" name="Line 67"/>
          <p:cNvSpPr>
            <a:spLocks noChangeShapeType="1"/>
          </p:cNvSpPr>
          <p:nvPr/>
        </p:nvSpPr>
        <p:spPr bwMode="auto">
          <a:xfrm>
            <a:off x="6553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40" name="Line 68"/>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41"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42"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43"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44" name="Line 72"/>
          <p:cNvSpPr>
            <a:spLocks noChangeShapeType="1"/>
          </p:cNvSpPr>
          <p:nvPr/>
        </p:nvSpPr>
        <p:spPr bwMode="auto">
          <a:xfrm>
            <a:off x="24384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45"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46"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47"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48" name="Line 76"/>
          <p:cNvSpPr>
            <a:spLocks noChangeShapeType="1"/>
          </p:cNvSpPr>
          <p:nvPr/>
        </p:nvSpPr>
        <p:spPr bwMode="auto">
          <a:xfrm>
            <a:off x="4267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49"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50" name="Line 78"/>
          <p:cNvSpPr>
            <a:spLocks noChangeShapeType="1"/>
          </p:cNvSpPr>
          <p:nvPr/>
        </p:nvSpPr>
        <p:spPr bwMode="auto">
          <a:xfrm>
            <a:off x="28956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51"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52"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53"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54"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55" name="Line 83"/>
          <p:cNvSpPr>
            <a:spLocks noChangeShapeType="1"/>
          </p:cNvSpPr>
          <p:nvPr/>
        </p:nvSpPr>
        <p:spPr bwMode="auto">
          <a:xfrm>
            <a:off x="24384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56"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57"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58"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59" name="Line 87"/>
          <p:cNvSpPr>
            <a:spLocks noChangeShapeType="1"/>
          </p:cNvSpPr>
          <p:nvPr/>
        </p:nvSpPr>
        <p:spPr bwMode="auto">
          <a:xfrm>
            <a:off x="60960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60" name="Line 88"/>
          <p:cNvSpPr>
            <a:spLocks noChangeShapeType="1"/>
          </p:cNvSpPr>
          <p:nvPr/>
        </p:nvSpPr>
        <p:spPr bwMode="auto">
          <a:xfrm flipH="1">
            <a:off x="56388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61"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62"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63"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64"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65" name="Line 93"/>
          <p:cNvSpPr>
            <a:spLocks noChangeShapeType="1"/>
          </p:cNvSpPr>
          <p:nvPr/>
        </p:nvSpPr>
        <p:spPr bwMode="auto">
          <a:xfrm>
            <a:off x="6553200" y="45720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66" name="Line 94"/>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67"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68"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69"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70"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71"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72" name="Line 100"/>
          <p:cNvSpPr>
            <a:spLocks noChangeShapeType="1"/>
          </p:cNvSpPr>
          <p:nvPr/>
        </p:nvSpPr>
        <p:spPr bwMode="auto">
          <a:xfrm>
            <a:off x="5638800" y="37338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73" name="Line 101"/>
          <p:cNvSpPr>
            <a:spLocks noChangeShapeType="1"/>
          </p:cNvSpPr>
          <p:nvPr/>
        </p:nvSpPr>
        <p:spPr bwMode="auto">
          <a:xfrm>
            <a:off x="6553200" y="37338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74"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75"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76"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77"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78"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79"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4780"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81"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82"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83" name="Line 111"/>
          <p:cNvSpPr>
            <a:spLocks noChangeShapeType="1"/>
          </p:cNvSpPr>
          <p:nvPr/>
        </p:nvSpPr>
        <p:spPr bwMode="auto">
          <a:xfrm>
            <a:off x="5638800" y="3048000"/>
            <a:ext cx="9144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84" name="Line 112"/>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85" name="Line 113"/>
          <p:cNvSpPr>
            <a:spLocks noChangeShapeType="1"/>
          </p:cNvSpPr>
          <p:nvPr/>
        </p:nvSpPr>
        <p:spPr bwMode="auto">
          <a:xfrm flipH="1">
            <a:off x="35052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86" name="Line 114"/>
          <p:cNvSpPr>
            <a:spLocks noChangeShapeType="1"/>
          </p:cNvSpPr>
          <p:nvPr/>
        </p:nvSpPr>
        <p:spPr bwMode="auto">
          <a:xfrm>
            <a:off x="40386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87" name="Line 115"/>
          <p:cNvSpPr>
            <a:spLocks noChangeShapeType="1"/>
          </p:cNvSpPr>
          <p:nvPr/>
        </p:nvSpPr>
        <p:spPr bwMode="auto">
          <a:xfrm flipH="1">
            <a:off x="56388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88" name="Line 116"/>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89" name="Line 117"/>
          <p:cNvSpPr>
            <a:spLocks noChangeShapeType="1"/>
          </p:cNvSpPr>
          <p:nvPr/>
        </p:nvSpPr>
        <p:spPr bwMode="auto">
          <a:xfrm flipH="1">
            <a:off x="4038600" y="1828800"/>
            <a:ext cx="10668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90" name="Line 118"/>
          <p:cNvSpPr>
            <a:spLocks noChangeShapeType="1"/>
          </p:cNvSpPr>
          <p:nvPr/>
        </p:nvSpPr>
        <p:spPr bwMode="auto">
          <a:xfrm>
            <a:off x="51054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791" name="Text Box 119"/>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4792" name="Text Box 120"/>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4793" name="Text Box 121"/>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4794" name="Text Box 122"/>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4795" name="Text Box 123"/>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4796" name="Text Box 124"/>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4797" name="Text Box 125"/>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4798" name="Text Box 126"/>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4799" name="Text Box 127"/>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4800" name="Text Box 128"/>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4801" name="Text Box 129"/>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4802" name="Text Box 130"/>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4803" name="Text Box 131"/>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4804" name="Text Box 132"/>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4805" name="Text Box 133"/>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84806" name="Text Box 134"/>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4807" name="Text Box 135"/>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4808" name="Text Box 136"/>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4809" name="Text Box 137"/>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84810" name="Text Box 138"/>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4811" name="Text Box 139"/>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4812" name="Text Box 140"/>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4813" name="Text Box 141"/>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4814" name="Text Box 142"/>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4815" name="Text Box 143"/>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4816" name="Text Box 144"/>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84817" name="Text Box 145"/>
          <p:cNvSpPr txBox="1">
            <a:spLocks noChangeArrowheads="1"/>
          </p:cNvSpPr>
          <p:nvPr/>
        </p:nvSpPr>
        <p:spPr bwMode="auto">
          <a:xfrm>
            <a:off x="2667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84818" name="Text Box 146"/>
          <p:cNvSpPr txBox="1">
            <a:spLocks noChangeArrowheads="1"/>
          </p:cNvSpPr>
          <p:nvPr/>
        </p:nvSpPr>
        <p:spPr bwMode="auto">
          <a:xfrm>
            <a:off x="32004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
        <p:nvSpPr>
          <p:cNvPr id="284819" name="Text Box 147"/>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84820" name="Text Box 148"/>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84821" name="Text Box 149"/>
          <p:cNvSpPr txBox="1">
            <a:spLocks noChangeArrowheads="1"/>
          </p:cNvSpPr>
          <p:nvPr/>
        </p:nvSpPr>
        <p:spPr bwMode="auto">
          <a:xfrm>
            <a:off x="2590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84822" name="Text Box 150"/>
          <p:cNvSpPr txBox="1">
            <a:spLocks noChangeArrowheads="1"/>
          </p:cNvSpPr>
          <p:nvPr/>
        </p:nvSpPr>
        <p:spPr bwMode="auto">
          <a:xfrm>
            <a:off x="30480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3</a:t>
            </a:r>
          </a:p>
        </p:txBody>
      </p:sp>
      <p:sp>
        <p:nvSpPr>
          <p:cNvPr id="284823" name="Text Box 151"/>
          <p:cNvSpPr txBox="1">
            <a:spLocks noChangeArrowheads="1"/>
          </p:cNvSpPr>
          <p:nvPr/>
        </p:nvSpPr>
        <p:spPr bwMode="auto">
          <a:xfrm>
            <a:off x="3733800" y="22098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84824" name="Text Box 152"/>
          <p:cNvSpPr txBox="1">
            <a:spLocks noChangeArrowheads="1"/>
          </p:cNvSpPr>
          <p:nvPr/>
        </p:nvSpPr>
        <p:spPr bwMode="auto">
          <a:xfrm>
            <a:off x="39624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84825" name="Text Box 153"/>
          <p:cNvSpPr txBox="1">
            <a:spLocks noChangeArrowheads="1"/>
          </p:cNvSpPr>
          <p:nvPr/>
        </p:nvSpPr>
        <p:spPr bwMode="auto">
          <a:xfrm>
            <a:off x="44196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84826" name="Text Box 154"/>
          <p:cNvSpPr txBox="1">
            <a:spLocks noChangeArrowheads="1"/>
          </p:cNvSpPr>
          <p:nvPr/>
        </p:nvSpPr>
        <p:spPr bwMode="auto">
          <a:xfrm>
            <a:off x="36576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84827" name="Text Box 155"/>
          <p:cNvSpPr txBox="1">
            <a:spLocks noChangeArrowheads="1"/>
          </p:cNvSpPr>
          <p:nvPr/>
        </p:nvSpPr>
        <p:spPr bwMode="auto">
          <a:xfrm>
            <a:off x="42672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84828" name="Text Box 156"/>
          <p:cNvSpPr txBox="1">
            <a:spLocks noChangeArrowheads="1"/>
          </p:cNvSpPr>
          <p:nvPr/>
        </p:nvSpPr>
        <p:spPr bwMode="auto">
          <a:xfrm>
            <a:off x="53340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1</a:t>
            </a:r>
          </a:p>
        </p:txBody>
      </p:sp>
      <p:sp>
        <p:nvSpPr>
          <p:cNvPr id="284829" name="Text Box 157"/>
          <p:cNvSpPr txBox="1">
            <a:spLocks noChangeArrowheads="1"/>
          </p:cNvSpPr>
          <p:nvPr/>
        </p:nvSpPr>
        <p:spPr bwMode="auto">
          <a:xfrm>
            <a:off x="57912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1</a:t>
            </a:r>
          </a:p>
        </p:txBody>
      </p:sp>
      <p:sp>
        <p:nvSpPr>
          <p:cNvPr id="284830" name="Text Box 158"/>
          <p:cNvSpPr txBox="1">
            <a:spLocks noChangeArrowheads="1"/>
          </p:cNvSpPr>
          <p:nvPr/>
        </p:nvSpPr>
        <p:spPr bwMode="auto">
          <a:xfrm>
            <a:off x="57150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84831" name="Line 159"/>
          <p:cNvSpPr>
            <a:spLocks noChangeShapeType="1"/>
          </p:cNvSpPr>
          <p:nvPr/>
        </p:nvSpPr>
        <p:spPr bwMode="auto">
          <a:xfrm>
            <a:off x="5638800" y="3048000"/>
            <a:ext cx="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4832" name="Text Box 160"/>
          <p:cNvSpPr txBox="1">
            <a:spLocks noChangeArrowheads="1"/>
          </p:cNvSpPr>
          <p:nvPr/>
        </p:nvSpPr>
        <p:spPr bwMode="auto">
          <a:xfrm>
            <a:off x="5334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1</a:t>
            </a:r>
          </a:p>
        </p:txBody>
      </p:sp>
      <p:sp>
        <p:nvSpPr>
          <p:cNvPr id="284833" name="Text Box 161"/>
          <p:cNvSpPr txBox="1">
            <a:spLocks noChangeArrowheads="1"/>
          </p:cNvSpPr>
          <p:nvPr/>
        </p:nvSpPr>
        <p:spPr bwMode="auto">
          <a:xfrm>
            <a:off x="53340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1</a:t>
            </a:r>
          </a:p>
        </p:txBody>
      </p:sp>
      <p:sp>
        <p:nvSpPr>
          <p:cNvPr id="284834" name="Text Box 162"/>
          <p:cNvSpPr txBox="1">
            <a:spLocks noChangeArrowheads="1"/>
          </p:cNvSpPr>
          <p:nvPr/>
        </p:nvSpPr>
        <p:spPr bwMode="auto">
          <a:xfrm>
            <a:off x="61722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-5</a:t>
            </a:r>
          </a:p>
        </p:txBody>
      </p:sp>
      <p:sp>
        <p:nvSpPr>
          <p:cNvPr id="284835" name="Text Box 163"/>
          <p:cNvSpPr txBox="1">
            <a:spLocks noChangeArrowheads="1"/>
          </p:cNvSpPr>
          <p:nvPr/>
        </p:nvSpPr>
        <p:spPr bwMode="auto">
          <a:xfrm>
            <a:off x="4800600" y="1600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83651"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52"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53"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54"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55"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56"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57"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58"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59"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60"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61"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62"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63"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64"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65"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66"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67"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68"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69"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70"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71"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72"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73"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74"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75"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76"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77"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78"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79"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80"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81" name="Rectangle 33"/>
          <p:cNvSpPr>
            <a:spLocks noChangeArrowheads="1"/>
          </p:cNvSpPr>
          <p:nvPr/>
        </p:nvSpPr>
        <p:spPr bwMode="auto">
          <a:xfrm>
            <a:off x="6248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82"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83"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84"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85"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86"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87"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88"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89" name="Rectangle 41"/>
          <p:cNvSpPr>
            <a:spLocks noChangeArrowheads="1"/>
          </p:cNvSpPr>
          <p:nvPr/>
        </p:nvSpPr>
        <p:spPr bwMode="auto">
          <a:xfrm>
            <a:off x="6705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90"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91"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92"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93"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94"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95"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96"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97"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98"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699"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700"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701"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702"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703"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704"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705"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706"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07"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08"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09"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10" name="Line 62"/>
          <p:cNvSpPr>
            <a:spLocks noChangeShapeType="1"/>
          </p:cNvSpPr>
          <p:nvPr/>
        </p:nvSpPr>
        <p:spPr bwMode="auto">
          <a:xfrm>
            <a:off x="56388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11" name="Line 63"/>
          <p:cNvSpPr>
            <a:spLocks noChangeShapeType="1"/>
          </p:cNvSpPr>
          <p:nvPr/>
        </p:nvSpPr>
        <p:spPr bwMode="auto">
          <a:xfrm>
            <a:off x="56388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12" name="Line 64"/>
          <p:cNvSpPr>
            <a:spLocks noChangeShapeType="1"/>
          </p:cNvSpPr>
          <p:nvPr/>
        </p:nvSpPr>
        <p:spPr bwMode="auto">
          <a:xfrm>
            <a:off x="60960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13" name="Line 65"/>
          <p:cNvSpPr>
            <a:spLocks noChangeShapeType="1"/>
          </p:cNvSpPr>
          <p:nvPr/>
        </p:nvSpPr>
        <p:spPr bwMode="auto">
          <a:xfrm>
            <a:off x="6096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14" name="Line 66"/>
          <p:cNvSpPr>
            <a:spLocks noChangeShapeType="1"/>
          </p:cNvSpPr>
          <p:nvPr/>
        </p:nvSpPr>
        <p:spPr bwMode="auto">
          <a:xfrm>
            <a:off x="6553200" y="54102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15" name="Line 67"/>
          <p:cNvSpPr>
            <a:spLocks noChangeShapeType="1"/>
          </p:cNvSpPr>
          <p:nvPr/>
        </p:nvSpPr>
        <p:spPr bwMode="auto">
          <a:xfrm>
            <a:off x="6553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16" name="Line 68"/>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17"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18"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19"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20" name="Line 72"/>
          <p:cNvSpPr>
            <a:spLocks noChangeShapeType="1"/>
          </p:cNvSpPr>
          <p:nvPr/>
        </p:nvSpPr>
        <p:spPr bwMode="auto">
          <a:xfrm>
            <a:off x="24384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21"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22"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23"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24" name="Line 76"/>
          <p:cNvSpPr>
            <a:spLocks noChangeShapeType="1"/>
          </p:cNvSpPr>
          <p:nvPr/>
        </p:nvSpPr>
        <p:spPr bwMode="auto">
          <a:xfrm>
            <a:off x="4267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25"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26" name="Line 78"/>
          <p:cNvSpPr>
            <a:spLocks noChangeShapeType="1"/>
          </p:cNvSpPr>
          <p:nvPr/>
        </p:nvSpPr>
        <p:spPr bwMode="auto">
          <a:xfrm>
            <a:off x="28956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27"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28"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29"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30"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31" name="Line 83"/>
          <p:cNvSpPr>
            <a:spLocks noChangeShapeType="1"/>
          </p:cNvSpPr>
          <p:nvPr/>
        </p:nvSpPr>
        <p:spPr bwMode="auto">
          <a:xfrm>
            <a:off x="24384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32"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33"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34"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35" name="Line 87"/>
          <p:cNvSpPr>
            <a:spLocks noChangeShapeType="1"/>
          </p:cNvSpPr>
          <p:nvPr/>
        </p:nvSpPr>
        <p:spPr bwMode="auto">
          <a:xfrm>
            <a:off x="60960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36" name="Line 88"/>
          <p:cNvSpPr>
            <a:spLocks noChangeShapeType="1"/>
          </p:cNvSpPr>
          <p:nvPr/>
        </p:nvSpPr>
        <p:spPr bwMode="auto">
          <a:xfrm flipH="1">
            <a:off x="56388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37"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38"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39"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40"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41" name="Line 93"/>
          <p:cNvSpPr>
            <a:spLocks noChangeShapeType="1"/>
          </p:cNvSpPr>
          <p:nvPr/>
        </p:nvSpPr>
        <p:spPr bwMode="auto">
          <a:xfrm>
            <a:off x="6553200" y="45720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42" name="Line 94"/>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43"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44"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45"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46"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47"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48" name="Line 100"/>
          <p:cNvSpPr>
            <a:spLocks noChangeShapeType="1"/>
          </p:cNvSpPr>
          <p:nvPr/>
        </p:nvSpPr>
        <p:spPr bwMode="auto">
          <a:xfrm>
            <a:off x="5638800" y="37338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49" name="Line 101"/>
          <p:cNvSpPr>
            <a:spLocks noChangeShapeType="1"/>
          </p:cNvSpPr>
          <p:nvPr/>
        </p:nvSpPr>
        <p:spPr bwMode="auto">
          <a:xfrm>
            <a:off x="6553200" y="37338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50"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51"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52"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753"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754"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755"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756"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57"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58"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59" name="Line 111"/>
          <p:cNvSpPr>
            <a:spLocks noChangeShapeType="1"/>
          </p:cNvSpPr>
          <p:nvPr/>
        </p:nvSpPr>
        <p:spPr bwMode="auto">
          <a:xfrm>
            <a:off x="5638800" y="3048000"/>
            <a:ext cx="9144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60" name="Line 112"/>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61" name="Line 113"/>
          <p:cNvSpPr>
            <a:spLocks noChangeShapeType="1"/>
          </p:cNvSpPr>
          <p:nvPr/>
        </p:nvSpPr>
        <p:spPr bwMode="auto">
          <a:xfrm flipH="1">
            <a:off x="35052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62" name="Line 114"/>
          <p:cNvSpPr>
            <a:spLocks noChangeShapeType="1"/>
          </p:cNvSpPr>
          <p:nvPr/>
        </p:nvSpPr>
        <p:spPr bwMode="auto">
          <a:xfrm>
            <a:off x="40386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63" name="Line 115"/>
          <p:cNvSpPr>
            <a:spLocks noChangeShapeType="1"/>
          </p:cNvSpPr>
          <p:nvPr/>
        </p:nvSpPr>
        <p:spPr bwMode="auto">
          <a:xfrm flipH="1">
            <a:off x="56388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64" name="Line 116"/>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65" name="Line 117"/>
          <p:cNvSpPr>
            <a:spLocks noChangeShapeType="1"/>
          </p:cNvSpPr>
          <p:nvPr/>
        </p:nvSpPr>
        <p:spPr bwMode="auto">
          <a:xfrm flipH="1">
            <a:off x="4038600" y="1828800"/>
            <a:ext cx="10668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66" name="Line 118"/>
          <p:cNvSpPr>
            <a:spLocks noChangeShapeType="1"/>
          </p:cNvSpPr>
          <p:nvPr/>
        </p:nvSpPr>
        <p:spPr bwMode="auto">
          <a:xfrm>
            <a:off x="51054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767" name="Text Box 119"/>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3768" name="Text Box 120"/>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3769" name="Text Box 121"/>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3770" name="Text Box 122"/>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3771" name="Text Box 123"/>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3772" name="Text Box 124"/>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3773" name="Text Box 125"/>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3774" name="Text Box 126"/>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3775" name="Text Box 127"/>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3776" name="Text Box 128"/>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3777" name="Text Box 129"/>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3778" name="Text Box 130"/>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3779" name="Text Box 131"/>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3780" name="Text Box 132"/>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3781" name="Text Box 133"/>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83782" name="Text Box 134"/>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3783" name="Text Box 135"/>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3784" name="Text Box 136"/>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3785" name="Text Box 137"/>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83786" name="Text Box 138"/>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3787" name="Text Box 139"/>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3788" name="Text Box 140"/>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3789" name="Text Box 141"/>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3790" name="Text Box 142"/>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3791" name="Text Box 143"/>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3792" name="Text Box 144"/>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83793" name="Text Box 145"/>
          <p:cNvSpPr txBox="1">
            <a:spLocks noChangeArrowheads="1"/>
          </p:cNvSpPr>
          <p:nvPr/>
        </p:nvSpPr>
        <p:spPr bwMode="auto">
          <a:xfrm>
            <a:off x="2667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83794" name="Text Box 146"/>
          <p:cNvSpPr txBox="1">
            <a:spLocks noChangeArrowheads="1"/>
          </p:cNvSpPr>
          <p:nvPr/>
        </p:nvSpPr>
        <p:spPr bwMode="auto">
          <a:xfrm>
            <a:off x="32004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
        <p:nvSpPr>
          <p:cNvPr id="283795" name="Text Box 147"/>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83796" name="Text Box 148"/>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83797" name="Text Box 149"/>
          <p:cNvSpPr txBox="1">
            <a:spLocks noChangeArrowheads="1"/>
          </p:cNvSpPr>
          <p:nvPr/>
        </p:nvSpPr>
        <p:spPr bwMode="auto">
          <a:xfrm>
            <a:off x="2590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83798" name="Text Box 150"/>
          <p:cNvSpPr txBox="1">
            <a:spLocks noChangeArrowheads="1"/>
          </p:cNvSpPr>
          <p:nvPr/>
        </p:nvSpPr>
        <p:spPr bwMode="auto">
          <a:xfrm>
            <a:off x="30480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3</a:t>
            </a:r>
          </a:p>
        </p:txBody>
      </p:sp>
      <p:sp>
        <p:nvSpPr>
          <p:cNvPr id="283799" name="Text Box 151"/>
          <p:cNvSpPr txBox="1">
            <a:spLocks noChangeArrowheads="1"/>
          </p:cNvSpPr>
          <p:nvPr/>
        </p:nvSpPr>
        <p:spPr bwMode="auto">
          <a:xfrm>
            <a:off x="3733800" y="22098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83800" name="Text Box 152"/>
          <p:cNvSpPr txBox="1">
            <a:spLocks noChangeArrowheads="1"/>
          </p:cNvSpPr>
          <p:nvPr/>
        </p:nvSpPr>
        <p:spPr bwMode="auto">
          <a:xfrm>
            <a:off x="39624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83801" name="Text Box 153"/>
          <p:cNvSpPr txBox="1">
            <a:spLocks noChangeArrowheads="1"/>
          </p:cNvSpPr>
          <p:nvPr/>
        </p:nvSpPr>
        <p:spPr bwMode="auto">
          <a:xfrm>
            <a:off x="44196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83802" name="Text Box 154"/>
          <p:cNvSpPr txBox="1">
            <a:spLocks noChangeArrowheads="1"/>
          </p:cNvSpPr>
          <p:nvPr/>
        </p:nvSpPr>
        <p:spPr bwMode="auto">
          <a:xfrm>
            <a:off x="36576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83803" name="Text Box 155"/>
          <p:cNvSpPr txBox="1">
            <a:spLocks noChangeArrowheads="1"/>
          </p:cNvSpPr>
          <p:nvPr/>
        </p:nvSpPr>
        <p:spPr bwMode="auto">
          <a:xfrm>
            <a:off x="42672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83804" name="Text Box 156"/>
          <p:cNvSpPr txBox="1">
            <a:spLocks noChangeArrowheads="1"/>
          </p:cNvSpPr>
          <p:nvPr/>
        </p:nvSpPr>
        <p:spPr bwMode="auto">
          <a:xfrm>
            <a:off x="53340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1</a:t>
            </a:r>
          </a:p>
        </p:txBody>
      </p:sp>
      <p:sp>
        <p:nvSpPr>
          <p:cNvPr id="283805" name="Text Box 157"/>
          <p:cNvSpPr txBox="1">
            <a:spLocks noChangeArrowheads="1"/>
          </p:cNvSpPr>
          <p:nvPr/>
        </p:nvSpPr>
        <p:spPr bwMode="auto">
          <a:xfrm>
            <a:off x="57912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1</a:t>
            </a:r>
          </a:p>
        </p:txBody>
      </p:sp>
      <p:sp>
        <p:nvSpPr>
          <p:cNvPr id="283806" name="Text Box 158"/>
          <p:cNvSpPr txBox="1">
            <a:spLocks noChangeArrowheads="1"/>
          </p:cNvSpPr>
          <p:nvPr/>
        </p:nvSpPr>
        <p:spPr bwMode="auto">
          <a:xfrm>
            <a:off x="57150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83807" name="Line 159"/>
          <p:cNvSpPr>
            <a:spLocks noChangeShapeType="1"/>
          </p:cNvSpPr>
          <p:nvPr/>
        </p:nvSpPr>
        <p:spPr bwMode="auto">
          <a:xfrm>
            <a:off x="5638800" y="3048000"/>
            <a:ext cx="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3808" name="Text Box 160"/>
          <p:cNvSpPr txBox="1">
            <a:spLocks noChangeArrowheads="1"/>
          </p:cNvSpPr>
          <p:nvPr/>
        </p:nvSpPr>
        <p:spPr bwMode="auto">
          <a:xfrm>
            <a:off x="5334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1</a:t>
            </a:r>
          </a:p>
        </p:txBody>
      </p:sp>
      <p:sp>
        <p:nvSpPr>
          <p:cNvPr id="283809" name="Text Box 161"/>
          <p:cNvSpPr txBox="1">
            <a:spLocks noChangeArrowheads="1"/>
          </p:cNvSpPr>
          <p:nvPr/>
        </p:nvSpPr>
        <p:spPr bwMode="auto">
          <a:xfrm>
            <a:off x="53340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1</a:t>
            </a:r>
          </a:p>
        </p:txBody>
      </p:sp>
      <p:sp>
        <p:nvSpPr>
          <p:cNvPr id="283810" name="Text Box 162"/>
          <p:cNvSpPr txBox="1">
            <a:spLocks noChangeArrowheads="1"/>
          </p:cNvSpPr>
          <p:nvPr/>
        </p:nvSpPr>
        <p:spPr bwMode="auto">
          <a:xfrm>
            <a:off x="61722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-5</a:t>
            </a:r>
          </a:p>
        </p:txBody>
      </p:sp>
      <p:sp>
        <p:nvSpPr>
          <p:cNvPr id="283811" name="Text Box 163"/>
          <p:cNvSpPr txBox="1">
            <a:spLocks noChangeArrowheads="1"/>
          </p:cNvSpPr>
          <p:nvPr/>
        </p:nvSpPr>
        <p:spPr bwMode="auto">
          <a:xfrm>
            <a:off x="6172200" y="43434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-5</a:t>
            </a:r>
          </a:p>
        </p:txBody>
      </p:sp>
      <p:sp>
        <p:nvSpPr>
          <p:cNvPr id="283812" name="Text Box 164"/>
          <p:cNvSpPr txBox="1">
            <a:spLocks noChangeArrowheads="1"/>
          </p:cNvSpPr>
          <p:nvPr/>
        </p:nvSpPr>
        <p:spPr bwMode="auto">
          <a:xfrm>
            <a:off x="6172200" y="35052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-5</a:t>
            </a:r>
          </a:p>
        </p:txBody>
      </p:sp>
      <p:sp>
        <p:nvSpPr>
          <p:cNvPr id="283813" name="Text Box 165"/>
          <p:cNvSpPr txBox="1">
            <a:spLocks noChangeArrowheads="1"/>
          </p:cNvSpPr>
          <p:nvPr/>
        </p:nvSpPr>
        <p:spPr bwMode="auto">
          <a:xfrm>
            <a:off x="4800600" y="1600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73411"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12"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13"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14"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15"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16"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17"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18"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19" name="Rectangle 11"/>
          <p:cNvSpPr>
            <a:spLocks noChangeArrowheads="1"/>
          </p:cNvSpPr>
          <p:nvPr/>
        </p:nvSpPr>
        <p:spPr bwMode="auto">
          <a:xfrm>
            <a:off x="6934200" y="44196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20"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21"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22"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23"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24"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25"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26"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27"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28"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29"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30"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31"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32"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33"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34"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35"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36"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37"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38"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39"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40"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41" name="Rectangle 33"/>
          <p:cNvSpPr>
            <a:spLocks noChangeArrowheads="1"/>
          </p:cNvSpPr>
          <p:nvPr/>
        </p:nvSpPr>
        <p:spPr bwMode="auto">
          <a:xfrm>
            <a:off x="6248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42"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43"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44"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45"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46"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47"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48"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49" name="Rectangle 41"/>
          <p:cNvSpPr>
            <a:spLocks noChangeArrowheads="1"/>
          </p:cNvSpPr>
          <p:nvPr/>
        </p:nvSpPr>
        <p:spPr bwMode="auto">
          <a:xfrm>
            <a:off x="6705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50" name="Rectangle 42"/>
          <p:cNvSpPr>
            <a:spLocks noChangeArrowheads="1"/>
          </p:cNvSpPr>
          <p:nvPr/>
        </p:nvSpPr>
        <p:spPr bwMode="auto">
          <a:xfrm>
            <a:off x="6934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51" name="Rectangle 43"/>
          <p:cNvSpPr>
            <a:spLocks noChangeArrowheads="1"/>
          </p:cNvSpPr>
          <p:nvPr/>
        </p:nvSpPr>
        <p:spPr bwMode="auto">
          <a:xfrm>
            <a:off x="7162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52"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53" name="Rectangle 45"/>
          <p:cNvSpPr>
            <a:spLocks noChangeArrowheads="1"/>
          </p:cNvSpPr>
          <p:nvPr/>
        </p:nvSpPr>
        <p:spPr bwMode="auto">
          <a:xfrm>
            <a:off x="69342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54"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55"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56"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57"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58"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59"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60"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61"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62"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63"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64"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65"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66"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67"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68"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69"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70" name="Line 62"/>
          <p:cNvSpPr>
            <a:spLocks noChangeShapeType="1"/>
          </p:cNvSpPr>
          <p:nvPr/>
        </p:nvSpPr>
        <p:spPr bwMode="auto">
          <a:xfrm>
            <a:off x="56388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71" name="Line 63"/>
          <p:cNvSpPr>
            <a:spLocks noChangeShapeType="1"/>
          </p:cNvSpPr>
          <p:nvPr/>
        </p:nvSpPr>
        <p:spPr bwMode="auto">
          <a:xfrm>
            <a:off x="56388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72" name="Line 64"/>
          <p:cNvSpPr>
            <a:spLocks noChangeShapeType="1"/>
          </p:cNvSpPr>
          <p:nvPr/>
        </p:nvSpPr>
        <p:spPr bwMode="auto">
          <a:xfrm>
            <a:off x="60960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73" name="Line 65"/>
          <p:cNvSpPr>
            <a:spLocks noChangeShapeType="1"/>
          </p:cNvSpPr>
          <p:nvPr/>
        </p:nvSpPr>
        <p:spPr bwMode="auto">
          <a:xfrm>
            <a:off x="6096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74" name="Line 66"/>
          <p:cNvSpPr>
            <a:spLocks noChangeShapeType="1"/>
          </p:cNvSpPr>
          <p:nvPr/>
        </p:nvSpPr>
        <p:spPr bwMode="auto">
          <a:xfrm>
            <a:off x="6553200" y="54102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75" name="Line 67"/>
          <p:cNvSpPr>
            <a:spLocks noChangeShapeType="1"/>
          </p:cNvSpPr>
          <p:nvPr/>
        </p:nvSpPr>
        <p:spPr bwMode="auto">
          <a:xfrm>
            <a:off x="6553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76" name="Line 68"/>
          <p:cNvSpPr>
            <a:spLocks noChangeShapeType="1"/>
          </p:cNvSpPr>
          <p:nvPr/>
        </p:nvSpPr>
        <p:spPr bwMode="auto">
          <a:xfrm>
            <a:off x="70104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77" name="Line 69"/>
          <p:cNvSpPr>
            <a:spLocks noChangeShapeType="1"/>
          </p:cNvSpPr>
          <p:nvPr/>
        </p:nvSpPr>
        <p:spPr bwMode="auto">
          <a:xfrm>
            <a:off x="7010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78"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79"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80" name="Line 72"/>
          <p:cNvSpPr>
            <a:spLocks noChangeShapeType="1"/>
          </p:cNvSpPr>
          <p:nvPr/>
        </p:nvSpPr>
        <p:spPr bwMode="auto">
          <a:xfrm>
            <a:off x="24384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81"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82"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83"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84" name="Line 76"/>
          <p:cNvSpPr>
            <a:spLocks noChangeShapeType="1"/>
          </p:cNvSpPr>
          <p:nvPr/>
        </p:nvSpPr>
        <p:spPr bwMode="auto">
          <a:xfrm>
            <a:off x="4267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85"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86" name="Line 78"/>
          <p:cNvSpPr>
            <a:spLocks noChangeShapeType="1"/>
          </p:cNvSpPr>
          <p:nvPr/>
        </p:nvSpPr>
        <p:spPr bwMode="auto">
          <a:xfrm>
            <a:off x="28956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87"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88"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89"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90"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91" name="Line 83"/>
          <p:cNvSpPr>
            <a:spLocks noChangeShapeType="1"/>
          </p:cNvSpPr>
          <p:nvPr/>
        </p:nvSpPr>
        <p:spPr bwMode="auto">
          <a:xfrm>
            <a:off x="24384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92"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93"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94"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95" name="Line 87"/>
          <p:cNvSpPr>
            <a:spLocks noChangeShapeType="1"/>
          </p:cNvSpPr>
          <p:nvPr/>
        </p:nvSpPr>
        <p:spPr bwMode="auto">
          <a:xfrm>
            <a:off x="60960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96" name="Line 88"/>
          <p:cNvSpPr>
            <a:spLocks noChangeShapeType="1"/>
          </p:cNvSpPr>
          <p:nvPr/>
        </p:nvSpPr>
        <p:spPr bwMode="auto">
          <a:xfrm flipH="1">
            <a:off x="56388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97"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98"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499"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00"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01" name="Line 93"/>
          <p:cNvSpPr>
            <a:spLocks noChangeShapeType="1"/>
          </p:cNvSpPr>
          <p:nvPr/>
        </p:nvSpPr>
        <p:spPr bwMode="auto">
          <a:xfrm>
            <a:off x="6553200" y="45720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02" name="Line 94"/>
          <p:cNvSpPr>
            <a:spLocks noChangeShapeType="1"/>
          </p:cNvSpPr>
          <p:nvPr/>
        </p:nvSpPr>
        <p:spPr bwMode="auto">
          <a:xfrm>
            <a:off x="70104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03"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04"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05"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06"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07"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08" name="Line 100"/>
          <p:cNvSpPr>
            <a:spLocks noChangeShapeType="1"/>
          </p:cNvSpPr>
          <p:nvPr/>
        </p:nvSpPr>
        <p:spPr bwMode="auto">
          <a:xfrm>
            <a:off x="5638800" y="37338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09" name="Line 101"/>
          <p:cNvSpPr>
            <a:spLocks noChangeShapeType="1"/>
          </p:cNvSpPr>
          <p:nvPr/>
        </p:nvSpPr>
        <p:spPr bwMode="auto">
          <a:xfrm>
            <a:off x="6553200" y="37338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10" name="Line 102"/>
          <p:cNvSpPr>
            <a:spLocks noChangeShapeType="1"/>
          </p:cNvSpPr>
          <p:nvPr/>
        </p:nvSpPr>
        <p:spPr bwMode="auto">
          <a:xfrm>
            <a:off x="6553200" y="37338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11"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12"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513"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514"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515"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516"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17"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18"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19" name="Line 111"/>
          <p:cNvSpPr>
            <a:spLocks noChangeShapeType="1"/>
          </p:cNvSpPr>
          <p:nvPr/>
        </p:nvSpPr>
        <p:spPr bwMode="auto">
          <a:xfrm>
            <a:off x="5638800" y="3048000"/>
            <a:ext cx="9144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20" name="Line 112"/>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21" name="Line 113"/>
          <p:cNvSpPr>
            <a:spLocks noChangeShapeType="1"/>
          </p:cNvSpPr>
          <p:nvPr/>
        </p:nvSpPr>
        <p:spPr bwMode="auto">
          <a:xfrm flipH="1">
            <a:off x="35052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22" name="Line 114"/>
          <p:cNvSpPr>
            <a:spLocks noChangeShapeType="1"/>
          </p:cNvSpPr>
          <p:nvPr/>
        </p:nvSpPr>
        <p:spPr bwMode="auto">
          <a:xfrm>
            <a:off x="40386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23" name="Line 115"/>
          <p:cNvSpPr>
            <a:spLocks noChangeShapeType="1"/>
          </p:cNvSpPr>
          <p:nvPr/>
        </p:nvSpPr>
        <p:spPr bwMode="auto">
          <a:xfrm flipH="1">
            <a:off x="56388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24" name="Line 116"/>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25" name="Line 117"/>
          <p:cNvSpPr>
            <a:spLocks noChangeShapeType="1"/>
          </p:cNvSpPr>
          <p:nvPr/>
        </p:nvSpPr>
        <p:spPr bwMode="auto">
          <a:xfrm flipH="1">
            <a:off x="4038600" y="1828800"/>
            <a:ext cx="10668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26" name="Line 118"/>
          <p:cNvSpPr>
            <a:spLocks noChangeShapeType="1"/>
          </p:cNvSpPr>
          <p:nvPr/>
        </p:nvSpPr>
        <p:spPr bwMode="auto">
          <a:xfrm>
            <a:off x="51054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27" name="Text Box 119"/>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3528" name="Text Box 120"/>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3529" name="Text Box 121"/>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3530" name="Text Box 122"/>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3531" name="Text Box 123"/>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3532" name="Text Box 124"/>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3533" name="Text Box 125"/>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3534" name="Text Box 126"/>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3535" name="Text Box 127"/>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3536" name="Text Box 128"/>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3537" name="Text Box 129"/>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3538" name="Text Box 130"/>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3539" name="Text Box 131"/>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3540" name="Text Box 132"/>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3541" name="Text Box 133"/>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73542" name="Text Box 134"/>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3543" name="Text Box 135"/>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3544" name="Text Box 136"/>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3545" name="Text Box 137"/>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73546" name="Text Box 138"/>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3547" name="Text Box 139"/>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3548" name="Text Box 140"/>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3549" name="Text Box 141"/>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3550" name="Text Box 142"/>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3551" name="Text Box 143"/>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3552" name="Text Box 144"/>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73553" name="Text Box 145"/>
          <p:cNvSpPr txBox="1">
            <a:spLocks noChangeArrowheads="1"/>
          </p:cNvSpPr>
          <p:nvPr/>
        </p:nvSpPr>
        <p:spPr bwMode="auto">
          <a:xfrm>
            <a:off x="2667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73554" name="Text Box 146"/>
          <p:cNvSpPr txBox="1">
            <a:spLocks noChangeArrowheads="1"/>
          </p:cNvSpPr>
          <p:nvPr/>
        </p:nvSpPr>
        <p:spPr bwMode="auto">
          <a:xfrm>
            <a:off x="32004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
        <p:nvSpPr>
          <p:cNvPr id="273555" name="Text Box 147"/>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73556" name="Text Box 148"/>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73557" name="Text Box 149"/>
          <p:cNvSpPr txBox="1">
            <a:spLocks noChangeArrowheads="1"/>
          </p:cNvSpPr>
          <p:nvPr/>
        </p:nvSpPr>
        <p:spPr bwMode="auto">
          <a:xfrm>
            <a:off x="2590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73558" name="Text Box 150"/>
          <p:cNvSpPr txBox="1">
            <a:spLocks noChangeArrowheads="1"/>
          </p:cNvSpPr>
          <p:nvPr/>
        </p:nvSpPr>
        <p:spPr bwMode="auto">
          <a:xfrm>
            <a:off x="30480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3</a:t>
            </a:r>
          </a:p>
        </p:txBody>
      </p:sp>
      <p:sp>
        <p:nvSpPr>
          <p:cNvPr id="273559" name="Text Box 151"/>
          <p:cNvSpPr txBox="1">
            <a:spLocks noChangeArrowheads="1"/>
          </p:cNvSpPr>
          <p:nvPr/>
        </p:nvSpPr>
        <p:spPr bwMode="auto">
          <a:xfrm>
            <a:off x="3733800" y="22098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73560" name="Text Box 152"/>
          <p:cNvSpPr txBox="1">
            <a:spLocks noChangeArrowheads="1"/>
          </p:cNvSpPr>
          <p:nvPr/>
        </p:nvSpPr>
        <p:spPr bwMode="auto">
          <a:xfrm>
            <a:off x="39624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73561" name="Text Box 153"/>
          <p:cNvSpPr txBox="1">
            <a:spLocks noChangeArrowheads="1"/>
          </p:cNvSpPr>
          <p:nvPr/>
        </p:nvSpPr>
        <p:spPr bwMode="auto">
          <a:xfrm>
            <a:off x="44196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73562" name="Text Box 154"/>
          <p:cNvSpPr txBox="1">
            <a:spLocks noChangeArrowheads="1"/>
          </p:cNvSpPr>
          <p:nvPr/>
        </p:nvSpPr>
        <p:spPr bwMode="auto">
          <a:xfrm>
            <a:off x="36576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73563" name="Text Box 155"/>
          <p:cNvSpPr txBox="1">
            <a:spLocks noChangeArrowheads="1"/>
          </p:cNvSpPr>
          <p:nvPr/>
        </p:nvSpPr>
        <p:spPr bwMode="auto">
          <a:xfrm>
            <a:off x="42672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73564" name="Text Box 156"/>
          <p:cNvSpPr txBox="1">
            <a:spLocks noChangeArrowheads="1"/>
          </p:cNvSpPr>
          <p:nvPr/>
        </p:nvSpPr>
        <p:spPr bwMode="auto">
          <a:xfrm>
            <a:off x="53340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1</a:t>
            </a:r>
          </a:p>
        </p:txBody>
      </p:sp>
      <p:sp>
        <p:nvSpPr>
          <p:cNvPr id="273565" name="Text Box 157"/>
          <p:cNvSpPr txBox="1">
            <a:spLocks noChangeArrowheads="1"/>
          </p:cNvSpPr>
          <p:nvPr/>
        </p:nvSpPr>
        <p:spPr bwMode="auto">
          <a:xfrm>
            <a:off x="57912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1</a:t>
            </a:r>
          </a:p>
        </p:txBody>
      </p:sp>
      <p:sp>
        <p:nvSpPr>
          <p:cNvPr id="273566" name="Text Box 158"/>
          <p:cNvSpPr txBox="1">
            <a:spLocks noChangeArrowheads="1"/>
          </p:cNvSpPr>
          <p:nvPr/>
        </p:nvSpPr>
        <p:spPr bwMode="auto">
          <a:xfrm>
            <a:off x="57150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73567" name="Line 159"/>
          <p:cNvSpPr>
            <a:spLocks noChangeShapeType="1"/>
          </p:cNvSpPr>
          <p:nvPr/>
        </p:nvSpPr>
        <p:spPr bwMode="auto">
          <a:xfrm>
            <a:off x="5638800" y="3048000"/>
            <a:ext cx="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3568" name="Text Box 160"/>
          <p:cNvSpPr txBox="1">
            <a:spLocks noChangeArrowheads="1"/>
          </p:cNvSpPr>
          <p:nvPr/>
        </p:nvSpPr>
        <p:spPr bwMode="auto">
          <a:xfrm>
            <a:off x="5334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1</a:t>
            </a:r>
          </a:p>
        </p:txBody>
      </p:sp>
      <p:sp>
        <p:nvSpPr>
          <p:cNvPr id="273569" name="Text Box 161"/>
          <p:cNvSpPr txBox="1">
            <a:spLocks noChangeArrowheads="1"/>
          </p:cNvSpPr>
          <p:nvPr/>
        </p:nvSpPr>
        <p:spPr bwMode="auto">
          <a:xfrm>
            <a:off x="53340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1</a:t>
            </a:r>
          </a:p>
        </p:txBody>
      </p:sp>
      <p:sp>
        <p:nvSpPr>
          <p:cNvPr id="273570" name="Text Box 162"/>
          <p:cNvSpPr txBox="1">
            <a:spLocks noChangeArrowheads="1"/>
          </p:cNvSpPr>
          <p:nvPr/>
        </p:nvSpPr>
        <p:spPr bwMode="auto">
          <a:xfrm>
            <a:off x="61722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-5</a:t>
            </a:r>
          </a:p>
        </p:txBody>
      </p:sp>
      <p:sp>
        <p:nvSpPr>
          <p:cNvPr id="273571" name="Text Box 163"/>
          <p:cNvSpPr txBox="1">
            <a:spLocks noChangeArrowheads="1"/>
          </p:cNvSpPr>
          <p:nvPr/>
        </p:nvSpPr>
        <p:spPr bwMode="auto">
          <a:xfrm>
            <a:off x="6172200" y="43434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-5</a:t>
            </a:r>
          </a:p>
        </p:txBody>
      </p:sp>
      <p:sp>
        <p:nvSpPr>
          <p:cNvPr id="273572" name="Text Box 164"/>
          <p:cNvSpPr txBox="1">
            <a:spLocks noChangeArrowheads="1"/>
          </p:cNvSpPr>
          <p:nvPr/>
        </p:nvSpPr>
        <p:spPr bwMode="auto">
          <a:xfrm>
            <a:off x="6172200" y="35052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-5</a:t>
            </a:r>
          </a:p>
        </p:txBody>
      </p:sp>
      <p:sp>
        <p:nvSpPr>
          <p:cNvPr id="273574" name="Text Box 166"/>
          <p:cNvSpPr txBox="1">
            <a:spLocks noChangeArrowheads="1"/>
          </p:cNvSpPr>
          <p:nvPr/>
        </p:nvSpPr>
        <p:spPr bwMode="auto">
          <a:xfrm>
            <a:off x="4800600" y="1600200"/>
            <a:ext cx="2984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smtClean="0">
                <a:solidFill>
                  <a:srgbClr val="009900"/>
                </a:solidFill>
                <a:ea typeface="宋体" pitchFamily="2" charset="-122"/>
                <a:cs typeface="Times New Roman" pitchFamily="18" charset="0"/>
                <a:sym typeface="Symbol" pitchFamily="18" charset="2"/>
              </a:rPr>
              <a:t>0</a:t>
            </a:r>
            <a:endParaRPr lang="en-US" altLang="zh-CN" sz="1400" b="1" dirty="0">
              <a:solidFill>
                <a:srgbClr val="009900"/>
              </a:solidFill>
              <a:ea typeface="宋体" pitchFamily="2" charset="-122"/>
              <a:cs typeface="Times New Roman" pitchFamily="18" charset="0"/>
              <a:sym typeface="Symbol" pitchFamily="18" charset="2"/>
            </a:endParaRP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85699"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00"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01"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02"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03"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04"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05"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06"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07" name="Rectangle 11"/>
          <p:cNvSpPr>
            <a:spLocks noChangeArrowheads="1"/>
          </p:cNvSpPr>
          <p:nvPr/>
        </p:nvSpPr>
        <p:spPr bwMode="auto">
          <a:xfrm>
            <a:off x="6934200" y="44196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08"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09"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10"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11"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12"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13"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14"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15"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16"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17"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18"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19"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20"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21"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22"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23"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24"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25"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26"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27"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28"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29" name="Rectangle 33"/>
          <p:cNvSpPr>
            <a:spLocks noChangeArrowheads="1"/>
          </p:cNvSpPr>
          <p:nvPr/>
        </p:nvSpPr>
        <p:spPr bwMode="auto">
          <a:xfrm>
            <a:off x="6248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30"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31"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32"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33"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34"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35"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36"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37" name="Rectangle 41"/>
          <p:cNvSpPr>
            <a:spLocks noChangeArrowheads="1"/>
          </p:cNvSpPr>
          <p:nvPr/>
        </p:nvSpPr>
        <p:spPr bwMode="auto">
          <a:xfrm>
            <a:off x="6705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38" name="Rectangle 42"/>
          <p:cNvSpPr>
            <a:spLocks noChangeArrowheads="1"/>
          </p:cNvSpPr>
          <p:nvPr/>
        </p:nvSpPr>
        <p:spPr bwMode="auto">
          <a:xfrm>
            <a:off x="6934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39" name="Rectangle 43"/>
          <p:cNvSpPr>
            <a:spLocks noChangeArrowheads="1"/>
          </p:cNvSpPr>
          <p:nvPr/>
        </p:nvSpPr>
        <p:spPr bwMode="auto">
          <a:xfrm>
            <a:off x="7162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40"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41" name="Rectangle 45"/>
          <p:cNvSpPr>
            <a:spLocks noChangeArrowheads="1"/>
          </p:cNvSpPr>
          <p:nvPr/>
        </p:nvSpPr>
        <p:spPr bwMode="auto">
          <a:xfrm>
            <a:off x="69342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42"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43"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44"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45"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46"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47"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48"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49"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50"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51"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52"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53"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754"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55"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56"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57"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58" name="Line 62"/>
          <p:cNvSpPr>
            <a:spLocks noChangeShapeType="1"/>
          </p:cNvSpPr>
          <p:nvPr/>
        </p:nvSpPr>
        <p:spPr bwMode="auto">
          <a:xfrm>
            <a:off x="56388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59" name="Line 63"/>
          <p:cNvSpPr>
            <a:spLocks noChangeShapeType="1"/>
          </p:cNvSpPr>
          <p:nvPr/>
        </p:nvSpPr>
        <p:spPr bwMode="auto">
          <a:xfrm>
            <a:off x="56388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60" name="Line 64"/>
          <p:cNvSpPr>
            <a:spLocks noChangeShapeType="1"/>
          </p:cNvSpPr>
          <p:nvPr/>
        </p:nvSpPr>
        <p:spPr bwMode="auto">
          <a:xfrm>
            <a:off x="60960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61" name="Line 65"/>
          <p:cNvSpPr>
            <a:spLocks noChangeShapeType="1"/>
          </p:cNvSpPr>
          <p:nvPr/>
        </p:nvSpPr>
        <p:spPr bwMode="auto">
          <a:xfrm>
            <a:off x="6096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62" name="Line 66"/>
          <p:cNvSpPr>
            <a:spLocks noChangeShapeType="1"/>
          </p:cNvSpPr>
          <p:nvPr/>
        </p:nvSpPr>
        <p:spPr bwMode="auto">
          <a:xfrm>
            <a:off x="6553200" y="54102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63" name="Line 67"/>
          <p:cNvSpPr>
            <a:spLocks noChangeShapeType="1"/>
          </p:cNvSpPr>
          <p:nvPr/>
        </p:nvSpPr>
        <p:spPr bwMode="auto">
          <a:xfrm>
            <a:off x="6553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64" name="Line 68"/>
          <p:cNvSpPr>
            <a:spLocks noChangeShapeType="1"/>
          </p:cNvSpPr>
          <p:nvPr/>
        </p:nvSpPr>
        <p:spPr bwMode="auto">
          <a:xfrm>
            <a:off x="70104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65" name="Line 69"/>
          <p:cNvSpPr>
            <a:spLocks noChangeShapeType="1"/>
          </p:cNvSpPr>
          <p:nvPr/>
        </p:nvSpPr>
        <p:spPr bwMode="auto">
          <a:xfrm>
            <a:off x="7010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66"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67"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68" name="Line 72"/>
          <p:cNvSpPr>
            <a:spLocks noChangeShapeType="1"/>
          </p:cNvSpPr>
          <p:nvPr/>
        </p:nvSpPr>
        <p:spPr bwMode="auto">
          <a:xfrm>
            <a:off x="24384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69"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70"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71"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72" name="Line 76"/>
          <p:cNvSpPr>
            <a:spLocks noChangeShapeType="1"/>
          </p:cNvSpPr>
          <p:nvPr/>
        </p:nvSpPr>
        <p:spPr bwMode="auto">
          <a:xfrm>
            <a:off x="4267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73"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74" name="Line 78"/>
          <p:cNvSpPr>
            <a:spLocks noChangeShapeType="1"/>
          </p:cNvSpPr>
          <p:nvPr/>
        </p:nvSpPr>
        <p:spPr bwMode="auto">
          <a:xfrm>
            <a:off x="28956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75"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76"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77"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78"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79" name="Line 83"/>
          <p:cNvSpPr>
            <a:spLocks noChangeShapeType="1"/>
          </p:cNvSpPr>
          <p:nvPr/>
        </p:nvSpPr>
        <p:spPr bwMode="auto">
          <a:xfrm>
            <a:off x="24384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80"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81"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82"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83" name="Line 87"/>
          <p:cNvSpPr>
            <a:spLocks noChangeShapeType="1"/>
          </p:cNvSpPr>
          <p:nvPr/>
        </p:nvSpPr>
        <p:spPr bwMode="auto">
          <a:xfrm>
            <a:off x="60960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84" name="Line 88"/>
          <p:cNvSpPr>
            <a:spLocks noChangeShapeType="1"/>
          </p:cNvSpPr>
          <p:nvPr/>
        </p:nvSpPr>
        <p:spPr bwMode="auto">
          <a:xfrm flipH="1">
            <a:off x="56388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85"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86"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87"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88"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89" name="Line 93"/>
          <p:cNvSpPr>
            <a:spLocks noChangeShapeType="1"/>
          </p:cNvSpPr>
          <p:nvPr/>
        </p:nvSpPr>
        <p:spPr bwMode="auto">
          <a:xfrm>
            <a:off x="6553200" y="45720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90" name="Line 94"/>
          <p:cNvSpPr>
            <a:spLocks noChangeShapeType="1"/>
          </p:cNvSpPr>
          <p:nvPr/>
        </p:nvSpPr>
        <p:spPr bwMode="auto">
          <a:xfrm>
            <a:off x="70104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91"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92"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93"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94"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95"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96" name="Line 100"/>
          <p:cNvSpPr>
            <a:spLocks noChangeShapeType="1"/>
          </p:cNvSpPr>
          <p:nvPr/>
        </p:nvSpPr>
        <p:spPr bwMode="auto">
          <a:xfrm>
            <a:off x="5638800" y="37338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97" name="Line 101"/>
          <p:cNvSpPr>
            <a:spLocks noChangeShapeType="1"/>
          </p:cNvSpPr>
          <p:nvPr/>
        </p:nvSpPr>
        <p:spPr bwMode="auto">
          <a:xfrm>
            <a:off x="6553200" y="37338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98" name="Line 102"/>
          <p:cNvSpPr>
            <a:spLocks noChangeShapeType="1"/>
          </p:cNvSpPr>
          <p:nvPr/>
        </p:nvSpPr>
        <p:spPr bwMode="auto">
          <a:xfrm>
            <a:off x="6553200" y="37338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799"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800"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801"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802"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803"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804"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805"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806"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807" name="Line 111"/>
          <p:cNvSpPr>
            <a:spLocks noChangeShapeType="1"/>
          </p:cNvSpPr>
          <p:nvPr/>
        </p:nvSpPr>
        <p:spPr bwMode="auto">
          <a:xfrm>
            <a:off x="5638800" y="3048000"/>
            <a:ext cx="9144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808" name="Line 112"/>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809" name="Line 113"/>
          <p:cNvSpPr>
            <a:spLocks noChangeShapeType="1"/>
          </p:cNvSpPr>
          <p:nvPr/>
        </p:nvSpPr>
        <p:spPr bwMode="auto">
          <a:xfrm flipH="1">
            <a:off x="35052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810" name="Line 114"/>
          <p:cNvSpPr>
            <a:spLocks noChangeShapeType="1"/>
          </p:cNvSpPr>
          <p:nvPr/>
        </p:nvSpPr>
        <p:spPr bwMode="auto">
          <a:xfrm>
            <a:off x="40386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811" name="Line 115"/>
          <p:cNvSpPr>
            <a:spLocks noChangeShapeType="1"/>
          </p:cNvSpPr>
          <p:nvPr/>
        </p:nvSpPr>
        <p:spPr bwMode="auto">
          <a:xfrm flipH="1">
            <a:off x="56388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812" name="Line 116"/>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813" name="Line 117"/>
          <p:cNvSpPr>
            <a:spLocks noChangeShapeType="1"/>
          </p:cNvSpPr>
          <p:nvPr/>
        </p:nvSpPr>
        <p:spPr bwMode="auto">
          <a:xfrm flipH="1">
            <a:off x="4038600" y="1828800"/>
            <a:ext cx="10668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814" name="Line 118"/>
          <p:cNvSpPr>
            <a:spLocks noChangeShapeType="1"/>
          </p:cNvSpPr>
          <p:nvPr/>
        </p:nvSpPr>
        <p:spPr bwMode="auto">
          <a:xfrm>
            <a:off x="51054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815" name="Text Box 119"/>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5816" name="Text Box 120"/>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5817" name="Text Box 121"/>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5818" name="Text Box 122"/>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5819" name="Text Box 123"/>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5820" name="Text Box 124"/>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5821" name="Text Box 125"/>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5822" name="Text Box 126"/>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5823" name="Text Box 127"/>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5824" name="Text Box 128"/>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5825" name="Text Box 129"/>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5826" name="Text Box 130"/>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5827" name="Text Box 131"/>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5828" name="Text Box 132"/>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5829" name="Text Box 133"/>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85830" name="Text Box 134"/>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5831" name="Text Box 135"/>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5832" name="Text Box 136"/>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5833" name="Text Box 137"/>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85834" name="Text Box 138"/>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5835" name="Text Box 139"/>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5836" name="Text Box 140"/>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5837" name="Text Box 141"/>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5838" name="Text Box 142"/>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5839" name="Text Box 143"/>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5840" name="Text Box 144"/>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85841" name="Text Box 145"/>
          <p:cNvSpPr txBox="1">
            <a:spLocks noChangeArrowheads="1"/>
          </p:cNvSpPr>
          <p:nvPr/>
        </p:nvSpPr>
        <p:spPr bwMode="auto">
          <a:xfrm>
            <a:off x="2667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85842" name="Text Box 146"/>
          <p:cNvSpPr txBox="1">
            <a:spLocks noChangeArrowheads="1"/>
          </p:cNvSpPr>
          <p:nvPr/>
        </p:nvSpPr>
        <p:spPr bwMode="auto">
          <a:xfrm>
            <a:off x="32004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
        <p:nvSpPr>
          <p:cNvPr id="285843" name="Text Box 147"/>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85844" name="Text Box 148"/>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85845" name="Text Box 149"/>
          <p:cNvSpPr txBox="1">
            <a:spLocks noChangeArrowheads="1"/>
          </p:cNvSpPr>
          <p:nvPr/>
        </p:nvSpPr>
        <p:spPr bwMode="auto">
          <a:xfrm>
            <a:off x="2590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85846" name="Text Box 150"/>
          <p:cNvSpPr txBox="1">
            <a:spLocks noChangeArrowheads="1"/>
          </p:cNvSpPr>
          <p:nvPr/>
        </p:nvSpPr>
        <p:spPr bwMode="auto">
          <a:xfrm>
            <a:off x="30480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3</a:t>
            </a:r>
          </a:p>
        </p:txBody>
      </p:sp>
      <p:sp>
        <p:nvSpPr>
          <p:cNvPr id="285847" name="Text Box 151"/>
          <p:cNvSpPr txBox="1">
            <a:spLocks noChangeArrowheads="1"/>
          </p:cNvSpPr>
          <p:nvPr/>
        </p:nvSpPr>
        <p:spPr bwMode="auto">
          <a:xfrm>
            <a:off x="3733800" y="22098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85848" name="Text Box 152"/>
          <p:cNvSpPr txBox="1">
            <a:spLocks noChangeArrowheads="1"/>
          </p:cNvSpPr>
          <p:nvPr/>
        </p:nvSpPr>
        <p:spPr bwMode="auto">
          <a:xfrm>
            <a:off x="39624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85849" name="Text Box 153"/>
          <p:cNvSpPr txBox="1">
            <a:spLocks noChangeArrowheads="1"/>
          </p:cNvSpPr>
          <p:nvPr/>
        </p:nvSpPr>
        <p:spPr bwMode="auto">
          <a:xfrm>
            <a:off x="44196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85850" name="Text Box 154"/>
          <p:cNvSpPr txBox="1">
            <a:spLocks noChangeArrowheads="1"/>
          </p:cNvSpPr>
          <p:nvPr/>
        </p:nvSpPr>
        <p:spPr bwMode="auto">
          <a:xfrm>
            <a:off x="36576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85851" name="Text Box 155"/>
          <p:cNvSpPr txBox="1">
            <a:spLocks noChangeArrowheads="1"/>
          </p:cNvSpPr>
          <p:nvPr/>
        </p:nvSpPr>
        <p:spPr bwMode="auto">
          <a:xfrm>
            <a:off x="42672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85852" name="Text Box 156"/>
          <p:cNvSpPr txBox="1">
            <a:spLocks noChangeArrowheads="1"/>
          </p:cNvSpPr>
          <p:nvPr/>
        </p:nvSpPr>
        <p:spPr bwMode="auto">
          <a:xfrm>
            <a:off x="53340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1</a:t>
            </a:r>
          </a:p>
        </p:txBody>
      </p:sp>
      <p:sp>
        <p:nvSpPr>
          <p:cNvPr id="285853" name="Text Box 157"/>
          <p:cNvSpPr txBox="1">
            <a:spLocks noChangeArrowheads="1"/>
          </p:cNvSpPr>
          <p:nvPr/>
        </p:nvSpPr>
        <p:spPr bwMode="auto">
          <a:xfrm>
            <a:off x="57912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1</a:t>
            </a:r>
          </a:p>
        </p:txBody>
      </p:sp>
      <p:sp>
        <p:nvSpPr>
          <p:cNvPr id="285854" name="Text Box 158"/>
          <p:cNvSpPr txBox="1">
            <a:spLocks noChangeArrowheads="1"/>
          </p:cNvSpPr>
          <p:nvPr/>
        </p:nvSpPr>
        <p:spPr bwMode="auto">
          <a:xfrm>
            <a:off x="57150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85855" name="Line 159"/>
          <p:cNvSpPr>
            <a:spLocks noChangeShapeType="1"/>
          </p:cNvSpPr>
          <p:nvPr/>
        </p:nvSpPr>
        <p:spPr bwMode="auto">
          <a:xfrm>
            <a:off x="5638800" y="3048000"/>
            <a:ext cx="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5856" name="Text Box 160"/>
          <p:cNvSpPr txBox="1">
            <a:spLocks noChangeArrowheads="1"/>
          </p:cNvSpPr>
          <p:nvPr/>
        </p:nvSpPr>
        <p:spPr bwMode="auto">
          <a:xfrm>
            <a:off x="5334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1</a:t>
            </a:r>
          </a:p>
        </p:txBody>
      </p:sp>
      <p:sp>
        <p:nvSpPr>
          <p:cNvPr id="285857" name="Text Box 161"/>
          <p:cNvSpPr txBox="1">
            <a:spLocks noChangeArrowheads="1"/>
          </p:cNvSpPr>
          <p:nvPr/>
        </p:nvSpPr>
        <p:spPr bwMode="auto">
          <a:xfrm>
            <a:off x="53340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1</a:t>
            </a:r>
          </a:p>
        </p:txBody>
      </p:sp>
      <p:sp>
        <p:nvSpPr>
          <p:cNvPr id="285858" name="Text Box 162"/>
          <p:cNvSpPr txBox="1">
            <a:spLocks noChangeArrowheads="1"/>
          </p:cNvSpPr>
          <p:nvPr/>
        </p:nvSpPr>
        <p:spPr bwMode="auto">
          <a:xfrm>
            <a:off x="61722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-5</a:t>
            </a:r>
          </a:p>
        </p:txBody>
      </p:sp>
      <p:sp>
        <p:nvSpPr>
          <p:cNvPr id="285859" name="Text Box 163"/>
          <p:cNvSpPr txBox="1">
            <a:spLocks noChangeArrowheads="1"/>
          </p:cNvSpPr>
          <p:nvPr/>
        </p:nvSpPr>
        <p:spPr bwMode="auto">
          <a:xfrm>
            <a:off x="6172200" y="43434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-5</a:t>
            </a:r>
          </a:p>
        </p:txBody>
      </p:sp>
      <p:sp>
        <p:nvSpPr>
          <p:cNvPr id="285860" name="Text Box 164"/>
          <p:cNvSpPr txBox="1">
            <a:spLocks noChangeArrowheads="1"/>
          </p:cNvSpPr>
          <p:nvPr/>
        </p:nvSpPr>
        <p:spPr bwMode="auto">
          <a:xfrm>
            <a:off x="6172200" y="35052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-5</a:t>
            </a:r>
          </a:p>
        </p:txBody>
      </p:sp>
      <p:sp>
        <p:nvSpPr>
          <p:cNvPr id="285861" name="Text Box 165"/>
          <p:cNvSpPr txBox="1">
            <a:spLocks noChangeArrowheads="1"/>
          </p:cNvSpPr>
          <p:nvPr/>
        </p:nvSpPr>
        <p:spPr bwMode="auto">
          <a:xfrm>
            <a:off x="4800600" y="1600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1</a:t>
            </a:r>
          </a:p>
        </p:txBody>
      </p:sp>
      <p:sp>
        <p:nvSpPr>
          <p:cNvPr id="285862" name="Text Box 166"/>
          <p:cNvSpPr txBox="1">
            <a:spLocks noChangeArrowheads="1"/>
          </p:cNvSpPr>
          <p:nvPr/>
        </p:nvSpPr>
        <p:spPr bwMode="auto">
          <a:xfrm>
            <a:off x="5867400" y="22098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1</a:t>
            </a: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75459"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60"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61"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62"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63"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64"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65"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66"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67" name="Rectangle 11"/>
          <p:cNvSpPr>
            <a:spLocks noChangeArrowheads="1"/>
          </p:cNvSpPr>
          <p:nvPr/>
        </p:nvSpPr>
        <p:spPr bwMode="auto">
          <a:xfrm>
            <a:off x="6934200" y="44196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68"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69"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70"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71"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72"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73"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74"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75"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76"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77"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78"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79"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80"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81"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82"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83"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84"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85"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86"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87"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88"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89" name="Rectangle 33"/>
          <p:cNvSpPr>
            <a:spLocks noChangeArrowheads="1"/>
          </p:cNvSpPr>
          <p:nvPr/>
        </p:nvSpPr>
        <p:spPr bwMode="auto">
          <a:xfrm>
            <a:off x="6248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90"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91"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92"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93"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94"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95"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96"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97" name="Rectangle 41"/>
          <p:cNvSpPr>
            <a:spLocks noChangeArrowheads="1"/>
          </p:cNvSpPr>
          <p:nvPr/>
        </p:nvSpPr>
        <p:spPr bwMode="auto">
          <a:xfrm>
            <a:off x="6705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98" name="Rectangle 42"/>
          <p:cNvSpPr>
            <a:spLocks noChangeArrowheads="1"/>
          </p:cNvSpPr>
          <p:nvPr/>
        </p:nvSpPr>
        <p:spPr bwMode="auto">
          <a:xfrm>
            <a:off x="6934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499" name="Rectangle 43"/>
          <p:cNvSpPr>
            <a:spLocks noChangeArrowheads="1"/>
          </p:cNvSpPr>
          <p:nvPr/>
        </p:nvSpPr>
        <p:spPr bwMode="auto">
          <a:xfrm>
            <a:off x="7162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00"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01" name="Rectangle 45"/>
          <p:cNvSpPr>
            <a:spLocks noChangeArrowheads="1"/>
          </p:cNvSpPr>
          <p:nvPr/>
        </p:nvSpPr>
        <p:spPr bwMode="auto">
          <a:xfrm>
            <a:off x="69342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02"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03"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04"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05"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06"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07"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08"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09"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10"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11"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12"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13"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14"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15"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16"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17"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18" name="Line 62"/>
          <p:cNvSpPr>
            <a:spLocks noChangeShapeType="1"/>
          </p:cNvSpPr>
          <p:nvPr/>
        </p:nvSpPr>
        <p:spPr bwMode="auto">
          <a:xfrm>
            <a:off x="56388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19" name="Line 63"/>
          <p:cNvSpPr>
            <a:spLocks noChangeShapeType="1"/>
          </p:cNvSpPr>
          <p:nvPr/>
        </p:nvSpPr>
        <p:spPr bwMode="auto">
          <a:xfrm>
            <a:off x="56388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20" name="Line 64"/>
          <p:cNvSpPr>
            <a:spLocks noChangeShapeType="1"/>
          </p:cNvSpPr>
          <p:nvPr/>
        </p:nvSpPr>
        <p:spPr bwMode="auto">
          <a:xfrm>
            <a:off x="60960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21" name="Line 65"/>
          <p:cNvSpPr>
            <a:spLocks noChangeShapeType="1"/>
          </p:cNvSpPr>
          <p:nvPr/>
        </p:nvSpPr>
        <p:spPr bwMode="auto">
          <a:xfrm>
            <a:off x="6096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22" name="Line 66"/>
          <p:cNvSpPr>
            <a:spLocks noChangeShapeType="1"/>
          </p:cNvSpPr>
          <p:nvPr/>
        </p:nvSpPr>
        <p:spPr bwMode="auto">
          <a:xfrm>
            <a:off x="6553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23" name="Line 67"/>
          <p:cNvSpPr>
            <a:spLocks noChangeShapeType="1"/>
          </p:cNvSpPr>
          <p:nvPr/>
        </p:nvSpPr>
        <p:spPr bwMode="auto">
          <a:xfrm>
            <a:off x="6553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24" name="Line 68"/>
          <p:cNvSpPr>
            <a:spLocks noChangeShapeType="1"/>
          </p:cNvSpPr>
          <p:nvPr/>
        </p:nvSpPr>
        <p:spPr bwMode="auto">
          <a:xfrm>
            <a:off x="70104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25" name="Line 69"/>
          <p:cNvSpPr>
            <a:spLocks noChangeShapeType="1"/>
          </p:cNvSpPr>
          <p:nvPr/>
        </p:nvSpPr>
        <p:spPr bwMode="auto">
          <a:xfrm>
            <a:off x="7010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26"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27"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28" name="Line 72"/>
          <p:cNvSpPr>
            <a:spLocks noChangeShapeType="1"/>
          </p:cNvSpPr>
          <p:nvPr/>
        </p:nvSpPr>
        <p:spPr bwMode="auto">
          <a:xfrm>
            <a:off x="24384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29"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30"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31"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32" name="Line 76"/>
          <p:cNvSpPr>
            <a:spLocks noChangeShapeType="1"/>
          </p:cNvSpPr>
          <p:nvPr/>
        </p:nvSpPr>
        <p:spPr bwMode="auto">
          <a:xfrm>
            <a:off x="4267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33"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34" name="Line 78"/>
          <p:cNvSpPr>
            <a:spLocks noChangeShapeType="1"/>
          </p:cNvSpPr>
          <p:nvPr/>
        </p:nvSpPr>
        <p:spPr bwMode="auto">
          <a:xfrm>
            <a:off x="28956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35"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36"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37"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38" name="Line 82"/>
          <p:cNvSpPr>
            <a:spLocks noChangeShapeType="1"/>
          </p:cNvSpPr>
          <p:nvPr/>
        </p:nvSpPr>
        <p:spPr bwMode="auto">
          <a:xfrm>
            <a:off x="7467600" y="54102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39" name="Line 83"/>
          <p:cNvSpPr>
            <a:spLocks noChangeShapeType="1"/>
          </p:cNvSpPr>
          <p:nvPr/>
        </p:nvSpPr>
        <p:spPr bwMode="auto">
          <a:xfrm>
            <a:off x="24384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40"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41"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42"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43" name="Line 87"/>
          <p:cNvSpPr>
            <a:spLocks noChangeShapeType="1"/>
          </p:cNvSpPr>
          <p:nvPr/>
        </p:nvSpPr>
        <p:spPr bwMode="auto">
          <a:xfrm>
            <a:off x="60960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44" name="Line 88"/>
          <p:cNvSpPr>
            <a:spLocks noChangeShapeType="1"/>
          </p:cNvSpPr>
          <p:nvPr/>
        </p:nvSpPr>
        <p:spPr bwMode="auto">
          <a:xfrm flipH="1">
            <a:off x="56388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45"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46"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47"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48"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49" name="Line 93"/>
          <p:cNvSpPr>
            <a:spLocks noChangeShapeType="1"/>
          </p:cNvSpPr>
          <p:nvPr/>
        </p:nvSpPr>
        <p:spPr bwMode="auto">
          <a:xfrm>
            <a:off x="65532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50" name="Line 94"/>
          <p:cNvSpPr>
            <a:spLocks noChangeShapeType="1"/>
          </p:cNvSpPr>
          <p:nvPr/>
        </p:nvSpPr>
        <p:spPr bwMode="auto">
          <a:xfrm>
            <a:off x="70104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51" name="Line 95"/>
          <p:cNvSpPr>
            <a:spLocks noChangeShapeType="1"/>
          </p:cNvSpPr>
          <p:nvPr/>
        </p:nvSpPr>
        <p:spPr bwMode="auto">
          <a:xfrm>
            <a:off x="7467600" y="45720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52"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53"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54"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55"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56" name="Line 100"/>
          <p:cNvSpPr>
            <a:spLocks noChangeShapeType="1"/>
          </p:cNvSpPr>
          <p:nvPr/>
        </p:nvSpPr>
        <p:spPr bwMode="auto">
          <a:xfrm>
            <a:off x="5638800" y="37338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57" name="Line 101"/>
          <p:cNvSpPr>
            <a:spLocks noChangeShapeType="1"/>
          </p:cNvSpPr>
          <p:nvPr/>
        </p:nvSpPr>
        <p:spPr bwMode="auto">
          <a:xfrm>
            <a:off x="6553200" y="37338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58" name="Line 102"/>
          <p:cNvSpPr>
            <a:spLocks noChangeShapeType="1"/>
          </p:cNvSpPr>
          <p:nvPr/>
        </p:nvSpPr>
        <p:spPr bwMode="auto">
          <a:xfrm>
            <a:off x="6553200" y="37338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59" name="Line 103"/>
          <p:cNvSpPr>
            <a:spLocks noChangeShapeType="1"/>
          </p:cNvSpPr>
          <p:nvPr/>
        </p:nvSpPr>
        <p:spPr bwMode="auto">
          <a:xfrm>
            <a:off x="7239000" y="3733800"/>
            <a:ext cx="2286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60"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61"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62"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63"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564"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65"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66"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67" name="Line 111"/>
          <p:cNvSpPr>
            <a:spLocks noChangeShapeType="1"/>
          </p:cNvSpPr>
          <p:nvPr/>
        </p:nvSpPr>
        <p:spPr bwMode="auto">
          <a:xfrm>
            <a:off x="5638800" y="3048000"/>
            <a:ext cx="9144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68" name="Line 112"/>
          <p:cNvSpPr>
            <a:spLocks noChangeShapeType="1"/>
          </p:cNvSpPr>
          <p:nvPr/>
        </p:nvSpPr>
        <p:spPr bwMode="auto">
          <a:xfrm>
            <a:off x="6705600" y="3048000"/>
            <a:ext cx="5334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69" name="Line 113"/>
          <p:cNvSpPr>
            <a:spLocks noChangeShapeType="1"/>
          </p:cNvSpPr>
          <p:nvPr/>
        </p:nvSpPr>
        <p:spPr bwMode="auto">
          <a:xfrm flipH="1">
            <a:off x="35052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70" name="Line 114"/>
          <p:cNvSpPr>
            <a:spLocks noChangeShapeType="1"/>
          </p:cNvSpPr>
          <p:nvPr/>
        </p:nvSpPr>
        <p:spPr bwMode="auto">
          <a:xfrm>
            <a:off x="40386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71" name="Line 115"/>
          <p:cNvSpPr>
            <a:spLocks noChangeShapeType="1"/>
          </p:cNvSpPr>
          <p:nvPr/>
        </p:nvSpPr>
        <p:spPr bwMode="auto">
          <a:xfrm flipH="1">
            <a:off x="56388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72" name="Line 116"/>
          <p:cNvSpPr>
            <a:spLocks noChangeShapeType="1"/>
          </p:cNvSpPr>
          <p:nvPr/>
        </p:nvSpPr>
        <p:spPr bwMode="auto">
          <a:xfrm>
            <a:off x="61722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73" name="Line 117"/>
          <p:cNvSpPr>
            <a:spLocks noChangeShapeType="1"/>
          </p:cNvSpPr>
          <p:nvPr/>
        </p:nvSpPr>
        <p:spPr bwMode="auto">
          <a:xfrm flipH="1">
            <a:off x="4038600" y="1828800"/>
            <a:ext cx="10668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74" name="Line 118"/>
          <p:cNvSpPr>
            <a:spLocks noChangeShapeType="1"/>
          </p:cNvSpPr>
          <p:nvPr/>
        </p:nvSpPr>
        <p:spPr bwMode="auto">
          <a:xfrm>
            <a:off x="51054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575" name="Text Box 119"/>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5576" name="Text Box 120"/>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5577" name="Text Box 121"/>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5578" name="Text Box 122"/>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5579" name="Text Box 123"/>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5580" name="Text Box 124"/>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5581" name="Text Box 125"/>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5582" name="Text Box 126"/>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5583" name="Text Box 127"/>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5584" name="Text Box 128"/>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5585" name="Text Box 129"/>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5586" name="Text Box 130"/>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5587" name="Text Box 131"/>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5588" name="Text Box 132"/>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5589" name="Text Box 133"/>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75590" name="Text Box 134"/>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5591" name="Text Box 135"/>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5592" name="Text Box 136"/>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5593" name="Text Box 137"/>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75594" name="Text Box 138"/>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5595" name="Text Box 139"/>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5596" name="Text Box 140"/>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5597" name="Text Box 141"/>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5598" name="Text Box 142"/>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5599" name="Text Box 143"/>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5600" name="Text Box 144"/>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75601" name="Text Box 145"/>
          <p:cNvSpPr txBox="1">
            <a:spLocks noChangeArrowheads="1"/>
          </p:cNvSpPr>
          <p:nvPr/>
        </p:nvSpPr>
        <p:spPr bwMode="auto">
          <a:xfrm>
            <a:off x="2667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75602" name="Text Box 146"/>
          <p:cNvSpPr txBox="1">
            <a:spLocks noChangeArrowheads="1"/>
          </p:cNvSpPr>
          <p:nvPr/>
        </p:nvSpPr>
        <p:spPr bwMode="auto">
          <a:xfrm>
            <a:off x="32004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
        <p:nvSpPr>
          <p:cNvPr id="275603" name="Text Box 147"/>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75604" name="Text Box 148"/>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75605" name="Text Box 149"/>
          <p:cNvSpPr txBox="1">
            <a:spLocks noChangeArrowheads="1"/>
          </p:cNvSpPr>
          <p:nvPr/>
        </p:nvSpPr>
        <p:spPr bwMode="auto">
          <a:xfrm>
            <a:off x="2590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75606" name="Text Box 150"/>
          <p:cNvSpPr txBox="1">
            <a:spLocks noChangeArrowheads="1"/>
          </p:cNvSpPr>
          <p:nvPr/>
        </p:nvSpPr>
        <p:spPr bwMode="auto">
          <a:xfrm>
            <a:off x="30480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3</a:t>
            </a:r>
          </a:p>
        </p:txBody>
      </p:sp>
      <p:sp>
        <p:nvSpPr>
          <p:cNvPr id="275607" name="Text Box 151"/>
          <p:cNvSpPr txBox="1">
            <a:spLocks noChangeArrowheads="1"/>
          </p:cNvSpPr>
          <p:nvPr/>
        </p:nvSpPr>
        <p:spPr bwMode="auto">
          <a:xfrm>
            <a:off x="3733800" y="22098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75608" name="Text Box 152"/>
          <p:cNvSpPr txBox="1">
            <a:spLocks noChangeArrowheads="1"/>
          </p:cNvSpPr>
          <p:nvPr/>
        </p:nvSpPr>
        <p:spPr bwMode="auto">
          <a:xfrm>
            <a:off x="39624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75609" name="Text Box 153"/>
          <p:cNvSpPr txBox="1">
            <a:spLocks noChangeArrowheads="1"/>
          </p:cNvSpPr>
          <p:nvPr/>
        </p:nvSpPr>
        <p:spPr bwMode="auto">
          <a:xfrm>
            <a:off x="44196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75610" name="Text Box 154"/>
          <p:cNvSpPr txBox="1">
            <a:spLocks noChangeArrowheads="1"/>
          </p:cNvSpPr>
          <p:nvPr/>
        </p:nvSpPr>
        <p:spPr bwMode="auto">
          <a:xfrm>
            <a:off x="36576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75611" name="Text Box 155"/>
          <p:cNvSpPr txBox="1">
            <a:spLocks noChangeArrowheads="1"/>
          </p:cNvSpPr>
          <p:nvPr/>
        </p:nvSpPr>
        <p:spPr bwMode="auto">
          <a:xfrm>
            <a:off x="42672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75612" name="Text Box 156"/>
          <p:cNvSpPr txBox="1">
            <a:spLocks noChangeArrowheads="1"/>
          </p:cNvSpPr>
          <p:nvPr/>
        </p:nvSpPr>
        <p:spPr bwMode="auto">
          <a:xfrm>
            <a:off x="53340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1</a:t>
            </a:r>
          </a:p>
        </p:txBody>
      </p:sp>
      <p:sp>
        <p:nvSpPr>
          <p:cNvPr id="275613" name="Text Box 157"/>
          <p:cNvSpPr txBox="1">
            <a:spLocks noChangeArrowheads="1"/>
          </p:cNvSpPr>
          <p:nvPr/>
        </p:nvSpPr>
        <p:spPr bwMode="auto">
          <a:xfrm>
            <a:off x="57912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1</a:t>
            </a:r>
          </a:p>
        </p:txBody>
      </p:sp>
      <p:sp>
        <p:nvSpPr>
          <p:cNvPr id="275614" name="Text Box 158"/>
          <p:cNvSpPr txBox="1">
            <a:spLocks noChangeArrowheads="1"/>
          </p:cNvSpPr>
          <p:nvPr/>
        </p:nvSpPr>
        <p:spPr bwMode="auto">
          <a:xfrm>
            <a:off x="57150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75615" name="Line 159"/>
          <p:cNvSpPr>
            <a:spLocks noChangeShapeType="1"/>
          </p:cNvSpPr>
          <p:nvPr/>
        </p:nvSpPr>
        <p:spPr bwMode="auto">
          <a:xfrm>
            <a:off x="5638800" y="3048000"/>
            <a:ext cx="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5616" name="Text Box 160"/>
          <p:cNvSpPr txBox="1">
            <a:spLocks noChangeArrowheads="1"/>
          </p:cNvSpPr>
          <p:nvPr/>
        </p:nvSpPr>
        <p:spPr bwMode="auto">
          <a:xfrm>
            <a:off x="5334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1</a:t>
            </a:r>
          </a:p>
        </p:txBody>
      </p:sp>
      <p:sp>
        <p:nvSpPr>
          <p:cNvPr id="275617" name="Text Box 161"/>
          <p:cNvSpPr txBox="1">
            <a:spLocks noChangeArrowheads="1"/>
          </p:cNvSpPr>
          <p:nvPr/>
        </p:nvSpPr>
        <p:spPr bwMode="auto">
          <a:xfrm>
            <a:off x="53340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1</a:t>
            </a:r>
          </a:p>
        </p:txBody>
      </p:sp>
      <p:sp>
        <p:nvSpPr>
          <p:cNvPr id="275618" name="Text Box 162"/>
          <p:cNvSpPr txBox="1">
            <a:spLocks noChangeArrowheads="1"/>
          </p:cNvSpPr>
          <p:nvPr/>
        </p:nvSpPr>
        <p:spPr bwMode="auto">
          <a:xfrm>
            <a:off x="61722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-5</a:t>
            </a:r>
          </a:p>
        </p:txBody>
      </p:sp>
      <p:sp>
        <p:nvSpPr>
          <p:cNvPr id="275619" name="Text Box 163"/>
          <p:cNvSpPr txBox="1">
            <a:spLocks noChangeArrowheads="1"/>
          </p:cNvSpPr>
          <p:nvPr/>
        </p:nvSpPr>
        <p:spPr bwMode="auto">
          <a:xfrm>
            <a:off x="6172200" y="43434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-5</a:t>
            </a:r>
          </a:p>
        </p:txBody>
      </p:sp>
      <p:sp>
        <p:nvSpPr>
          <p:cNvPr id="275620" name="Text Box 164"/>
          <p:cNvSpPr txBox="1">
            <a:spLocks noChangeArrowheads="1"/>
          </p:cNvSpPr>
          <p:nvPr/>
        </p:nvSpPr>
        <p:spPr bwMode="auto">
          <a:xfrm>
            <a:off x="6172200" y="35052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-5</a:t>
            </a:r>
          </a:p>
        </p:txBody>
      </p:sp>
      <p:sp>
        <p:nvSpPr>
          <p:cNvPr id="275621" name="Text Box 165"/>
          <p:cNvSpPr txBox="1">
            <a:spLocks noChangeArrowheads="1"/>
          </p:cNvSpPr>
          <p:nvPr/>
        </p:nvSpPr>
        <p:spPr bwMode="auto">
          <a:xfrm>
            <a:off x="5867400" y="22098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1</a:t>
            </a:r>
          </a:p>
        </p:txBody>
      </p:sp>
      <p:sp>
        <p:nvSpPr>
          <p:cNvPr id="275622" name="Text Box 166"/>
          <p:cNvSpPr txBox="1">
            <a:spLocks noChangeArrowheads="1"/>
          </p:cNvSpPr>
          <p:nvPr/>
        </p:nvSpPr>
        <p:spPr bwMode="auto">
          <a:xfrm>
            <a:off x="7162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75623" name="Text Box 167"/>
          <p:cNvSpPr txBox="1">
            <a:spLocks noChangeArrowheads="1"/>
          </p:cNvSpPr>
          <p:nvPr/>
        </p:nvSpPr>
        <p:spPr bwMode="auto">
          <a:xfrm>
            <a:off x="69342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75624" name="Text Box 168"/>
          <p:cNvSpPr txBox="1">
            <a:spLocks noChangeArrowheads="1"/>
          </p:cNvSpPr>
          <p:nvPr/>
        </p:nvSpPr>
        <p:spPr bwMode="auto">
          <a:xfrm>
            <a:off x="64008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75625" name="Text Box 169"/>
          <p:cNvSpPr txBox="1">
            <a:spLocks noChangeArrowheads="1"/>
          </p:cNvSpPr>
          <p:nvPr/>
        </p:nvSpPr>
        <p:spPr bwMode="auto">
          <a:xfrm>
            <a:off x="71628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75626" name="Text Box 170"/>
          <p:cNvSpPr txBox="1">
            <a:spLocks noChangeArrowheads="1"/>
          </p:cNvSpPr>
          <p:nvPr/>
        </p:nvSpPr>
        <p:spPr bwMode="auto">
          <a:xfrm>
            <a:off x="4800600" y="1600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1</a:t>
            </a: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482" name="Rectangle 2"/>
          <p:cNvSpPr>
            <a:spLocks noGrp="1" noChangeArrowheads="1"/>
          </p:cNvSpPr>
          <p:nvPr>
            <p:ph type="title"/>
          </p:nvPr>
        </p:nvSpPr>
        <p:spPr/>
        <p:txBody>
          <a:bodyPr/>
          <a:lstStyle/>
          <a:p>
            <a:r>
              <a:rPr lang="en-US" altLang="zh-CN" sz="4000" b="1" dirty="0">
                <a:effectLst>
                  <a:outerShdw blurRad="38100" dist="38100" dir="2700000" algn="tl">
                    <a:srgbClr val="C0C0C0"/>
                  </a:outerShdw>
                </a:effectLst>
                <a:ea typeface="宋体" pitchFamily="2" charset="-122"/>
              </a:rPr>
              <a:t>Alpha-Beta Example</a:t>
            </a:r>
          </a:p>
        </p:txBody>
      </p:sp>
      <p:sp>
        <p:nvSpPr>
          <p:cNvPr id="276483"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484"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485"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486"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487"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488"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489"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490"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491" name="Rectangle 11"/>
          <p:cNvSpPr>
            <a:spLocks noChangeArrowheads="1"/>
          </p:cNvSpPr>
          <p:nvPr/>
        </p:nvSpPr>
        <p:spPr bwMode="auto">
          <a:xfrm>
            <a:off x="6934200" y="44196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492"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493"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494"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495"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496"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497"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498"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499"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00"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01"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02"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03"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04"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05"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06"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07"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08"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09"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10"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11"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12"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13" name="Rectangle 33"/>
          <p:cNvSpPr>
            <a:spLocks noChangeArrowheads="1"/>
          </p:cNvSpPr>
          <p:nvPr/>
        </p:nvSpPr>
        <p:spPr bwMode="auto">
          <a:xfrm>
            <a:off x="6248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14"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15"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16"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17"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18"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19"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20"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21" name="Rectangle 41"/>
          <p:cNvSpPr>
            <a:spLocks noChangeArrowheads="1"/>
          </p:cNvSpPr>
          <p:nvPr/>
        </p:nvSpPr>
        <p:spPr bwMode="auto">
          <a:xfrm>
            <a:off x="6705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22" name="Rectangle 42"/>
          <p:cNvSpPr>
            <a:spLocks noChangeArrowheads="1"/>
          </p:cNvSpPr>
          <p:nvPr/>
        </p:nvSpPr>
        <p:spPr bwMode="auto">
          <a:xfrm>
            <a:off x="6934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23" name="Rectangle 43"/>
          <p:cNvSpPr>
            <a:spLocks noChangeArrowheads="1"/>
          </p:cNvSpPr>
          <p:nvPr/>
        </p:nvSpPr>
        <p:spPr bwMode="auto">
          <a:xfrm>
            <a:off x="7162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24"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25" name="Rectangle 45"/>
          <p:cNvSpPr>
            <a:spLocks noChangeArrowheads="1"/>
          </p:cNvSpPr>
          <p:nvPr/>
        </p:nvSpPr>
        <p:spPr bwMode="auto">
          <a:xfrm>
            <a:off x="69342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26"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27"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28"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29"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0"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1"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2"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3"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4"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5"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6"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7"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8"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39"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40"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41"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42" name="Line 62"/>
          <p:cNvSpPr>
            <a:spLocks noChangeShapeType="1"/>
          </p:cNvSpPr>
          <p:nvPr/>
        </p:nvSpPr>
        <p:spPr bwMode="auto">
          <a:xfrm>
            <a:off x="56388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43" name="Line 63"/>
          <p:cNvSpPr>
            <a:spLocks noChangeShapeType="1"/>
          </p:cNvSpPr>
          <p:nvPr/>
        </p:nvSpPr>
        <p:spPr bwMode="auto">
          <a:xfrm>
            <a:off x="5638800" y="5410200"/>
            <a:ext cx="22860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44" name="Line 64"/>
          <p:cNvSpPr>
            <a:spLocks noChangeShapeType="1"/>
          </p:cNvSpPr>
          <p:nvPr/>
        </p:nvSpPr>
        <p:spPr bwMode="auto">
          <a:xfrm>
            <a:off x="60960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45" name="Line 65"/>
          <p:cNvSpPr>
            <a:spLocks noChangeShapeType="1"/>
          </p:cNvSpPr>
          <p:nvPr/>
        </p:nvSpPr>
        <p:spPr bwMode="auto">
          <a:xfrm>
            <a:off x="6096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46" name="Line 66"/>
          <p:cNvSpPr>
            <a:spLocks noChangeShapeType="1"/>
          </p:cNvSpPr>
          <p:nvPr/>
        </p:nvSpPr>
        <p:spPr bwMode="auto">
          <a:xfrm>
            <a:off x="6553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47" name="Line 67"/>
          <p:cNvSpPr>
            <a:spLocks noChangeShapeType="1"/>
          </p:cNvSpPr>
          <p:nvPr/>
        </p:nvSpPr>
        <p:spPr bwMode="auto">
          <a:xfrm>
            <a:off x="6553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48" name="Line 68"/>
          <p:cNvSpPr>
            <a:spLocks noChangeShapeType="1"/>
          </p:cNvSpPr>
          <p:nvPr/>
        </p:nvSpPr>
        <p:spPr bwMode="auto">
          <a:xfrm>
            <a:off x="70104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49" name="Line 69"/>
          <p:cNvSpPr>
            <a:spLocks noChangeShapeType="1"/>
          </p:cNvSpPr>
          <p:nvPr/>
        </p:nvSpPr>
        <p:spPr bwMode="auto">
          <a:xfrm>
            <a:off x="7010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50"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51"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52" name="Line 72"/>
          <p:cNvSpPr>
            <a:spLocks noChangeShapeType="1"/>
          </p:cNvSpPr>
          <p:nvPr/>
        </p:nvSpPr>
        <p:spPr bwMode="auto">
          <a:xfrm>
            <a:off x="24384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53"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54"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55"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56" name="Line 76"/>
          <p:cNvSpPr>
            <a:spLocks noChangeShapeType="1"/>
          </p:cNvSpPr>
          <p:nvPr/>
        </p:nvSpPr>
        <p:spPr bwMode="auto">
          <a:xfrm>
            <a:off x="4267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57"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58" name="Line 78"/>
          <p:cNvSpPr>
            <a:spLocks noChangeShapeType="1"/>
          </p:cNvSpPr>
          <p:nvPr/>
        </p:nvSpPr>
        <p:spPr bwMode="auto">
          <a:xfrm>
            <a:off x="28956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59"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60"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61"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62" name="Line 82"/>
          <p:cNvSpPr>
            <a:spLocks noChangeShapeType="1"/>
          </p:cNvSpPr>
          <p:nvPr/>
        </p:nvSpPr>
        <p:spPr bwMode="auto">
          <a:xfrm>
            <a:off x="74676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63" name="Line 83"/>
          <p:cNvSpPr>
            <a:spLocks noChangeShapeType="1"/>
          </p:cNvSpPr>
          <p:nvPr/>
        </p:nvSpPr>
        <p:spPr bwMode="auto">
          <a:xfrm>
            <a:off x="24384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64"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65"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66"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67" name="Line 87"/>
          <p:cNvSpPr>
            <a:spLocks noChangeShapeType="1"/>
          </p:cNvSpPr>
          <p:nvPr/>
        </p:nvSpPr>
        <p:spPr bwMode="auto">
          <a:xfrm>
            <a:off x="60960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68" name="Line 88"/>
          <p:cNvSpPr>
            <a:spLocks noChangeShapeType="1"/>
          </p:cNvSpPr>
          <p:nvPr/>
        </p:nvSpPr>
        <p:spPr bwMode="auto">
          <a:xfrm flipH="1">
            <a:off x="5638800" y="4572000"/>
            <a:ext cx="457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69"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70"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71"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72"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73" name="Line 93"/>
          <p:cNvSpPr>
            <a:spLocks noChangeShapeType="1"/>
          </p:cNvSpPr>
          <p:nvPr/>
        </p:nvSpPr>
        <p:spPr bwMode="auto">
          <a:xfrm>
            <a:off x="65532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74" name="Line 94"/>
          <p:cNvSpPr>
            <a:spLocks noChangeShapeType="1"/>
          </p:cNvSpPr>
          <p:nvPr/>
        </p:nvSpPr>
        <p:spPr bwMode="auto">
          <a:xfrm>
            <a:off x="70104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75" name="Line 95"/>
          <p:cNvSpPr>
            <a:spLocks noChangeShapeType="1"/>
          </p:cNvSpPr>
          <p:nvPr/>
        </p:nvSpPr>
        <p:spPr bwMode="auto">
          <a:xfrm>
            <a:off x="74676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76"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77"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78"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79"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80" name="Line 100"/>
          <p:cNvSpPr>
            <a:spLocks noChangeShapeType="1"/>
          </p:cNvSpPr>
          <p:nvPr/>
        </p:nvSpPr>
        <p:spPr bwMode="auto">
          <a:xfrm>
            <a:off x="5638800" y="3733800"/>
            <a:ext cx="457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81" name="Line 101"/>
          <p:cNvSpPr>
            <a:spLocks noChangeShapeType="1"/>
          </p:cNvSpPr>
          <p:nvPr/>
        </p:nvSpPr>
        <p:spPr bwMode="auto">
          <a:xfrm>
            <a:off x="6553200" y="37338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82" name="Line 102"/>
          <p:cNvSpPr>
            <a:spLocks noChangeShapeType="1"/>
          </p:cNvSpPr>
          <p:nvPr/>
        </p:nvSpPr>
        <p:spPr bwMode="auto">
          <a:xfrm>
            <a:off x="6553200" y="37338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83" name="Line 103"/>
          <p:cNvSpPr>
            <a:spLocks noChangeShapeType="1"/>
          </p:cNvSpPr>
          <p:nvPr/>
        </p:nvSpPr>
        <p:spPr bwMode="auto">
          <a:xfrm>
            <a:off x="7239000" y="3733800"/>
            <a:ext cx="2286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84"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85"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86"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87"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88"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89"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90"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91" name="Line 111"/>
          <p:cNvSpPr>
            <a:spLocks noChangeShapeType="1"/>
          </p:cNvSpPr>
          <p:nvPr/>
        </p:nvSpPr>
        <p:spPr bwMode="auto">
          <a:xfrm>
            <a:off x="5638800" y="3048000"/>
            <a:ext cx="9144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92" name="Line 112"/>
          <p:cNvSpPr>
            <a:spLocks noChangeShapeType="1"/>
          </p:cNvSpPr>
          <p:nvPr/>
        </p:nvSpPr>
        <p:spPr bwMode="auto">
          <a:xfrm>
            <a:off x="6705600" y="3048000"/>
            <a:ext cx="5334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93" name="Line 113"/>
          <p:cNvSpPr>
            <a:spLocks noChangeShapeType="1"/>
          </p:cNvSpPr>
          <p:nvPr/>
        </p:nvSpPr>
        <p:spPr bwMode="auto">
          <a:xfrm flipH="1">
            <a:off x="35052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94" name="Line 114"/>
          <p:cNvSpPr>
            <a:spLocks noChangeShapeType="1"/>
          </p:cNvSpPr>
          <p:nvPr/>
        </p:nvSpPr>
        <p:spPr bwMode="auto">
          <a:xfrm>
            <a:off x="40386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95" name="Line 115"/>
          <p:cNvSpPr>
            <a:spLocks noChangeShapeType="1"/>
          </p:cNvSpPr>
          <p:nvPr/>
        </p:nvSpPr>
        <p:spPr bwMode="auto">
          <a:xfrm flipH="1">
            <a:off x="56388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96" name="Line 116"/>
          <p:cNvSpPr>
            <a:spLocks noChangeShapeType="1"/>
          </p:cNvSpPr>
          <p:nvPr/>
        </p:nvSpPr>
        <p:spPr bwMode="auto">
          <a:xfrm>
            <a:off x="61722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97" name="Line 117"/>
          <p:cNvSpPr>
            <a:spLocks noChangeShapeType="1"/>
          </p:cNvSpPr>
          <p:nvPr/>
        </p:nvSpPr>
        <p:spPr bwMode="auto">
          <a:xfrm flipH="1">
            <a:off x="4038600" y="1828800"/>
            <a:ext cx="10668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98" name="Line 118"/>
          <p:cNvSpPr>
            <a:spLocks noChangeShapeType="1"/>
          </p:cNvSpPr>
          <p:nvPr/>
        </p:nvSpPr>
        <p:spPr bwMode="auto">
          <a:xfrm>
            <a:off x="51054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599" name="Text Box 119"/>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6600" name="Text Box 120"/>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6601" name="Text Box 121"/>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6602" name="Text Box 122"/>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6603" name="Text Box 123"/>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6604" name="Text Box 124"/>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6605" name="Text Box 125"/>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6606" name="Text Box 126"/>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6607" name="Text Box 127"/>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6608" name="Text Box 128"/>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6609" name="Text Box 129"/>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6610" name="Text Box 130"/>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6611" name="Text Box 131"/>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6612" name="Text Box 132"/>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6613" name="Text Box 133"/>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76614" name="Text Box 134"/>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6615" name="Text Box 135"/>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6616" name="Text Box 136"/>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6617" name="Text Box 137"/>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76618" name="Text Box 138"/>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6619" name="Text Box 139"/>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6620" name="Text Box 140"/>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6621" name="Text Box 141"/>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6622" name="Text Box 142"/>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6623" name="Text Box 143"/>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6624" name="Text Box 144"/>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76625" name="Text Box 145"/>
          <p:cNvSpPr txBox="1">
            <a:spLocks noChangeArrowheads="1"/>
          </p:cNvSpPr>
          <p:nvPr/>
        </p:nvSpPr>
        <p:spPr bwMode="auto">
          <a:xfrm>
            <a:off x="2667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76626" name="Text Box 146"/>
          <p:cNvSpPr txBox="1">
            <a:spLocks noChangeArrowheads="1"/>
          </p:cNvSpPr>
          <p:nvPr/>
        </p:nvSpPr>
        <p:spPr bwMode="auto">
          <a:xfrm>
            <a:off x="32004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
        <p:nvSpPr>
          <p:cNvPr id="276627" name="Text Box 147"/>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76628" name="Text Box 148"/>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76629" name="Text Box 149"/>
          <p:cNvSpPr txBox="1">
            <a:spLocks noChangeArrowheads="1"/>
          </p:cNvSpPr>
          <p:nvPr/>
        </p:nvSpPr>
        <p:spPr bwMode="auto">
          <a:xfrm>
            <a:off x="2590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76630" name="Text Box 150"/>
          <p:cNvSpPr txBox="1">
            <a:spLocks noChangeArrowheads="1"/>
          </p:cNvSpPr>
          <p:nvPr/>
        </p:nvSpPr>
        <p:spPr bwMode="auto">
          <a:xfrm>
            <a:off x="30480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3</a:t>
            </a:r>
          </a:p>
        </p:txBody>
      </p:sp>
      <p:sp>
        <p:nvSpPr>
          <p:cNvPr id="276631" name="Text Box 151"/>
          <p:cNvSpPr txBox="1">
            <a:spLocks noChangeArrowheads="1"/>
          </p:cNvSpPr>
          <p:nvPr/>
        </p:nvSpPr>
        <p:spPr bwMode="auto">
          <a:xfrm>
            <a:off x="3733800" y="22098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76632" name="Text Box 152"/>
          <p:cNvSpPr txBox="1">
            <a:spLocks noChangeArrowheads="1"/>
          </p:cNvSpPr>
          <p:nvPr/>
        </p:nvSpPr>
        <p:spPr bwMode="auto">
          <a:xfrm>
            <a:off x="39624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76633" name="Text Box 153"/>
          <p:cNvSpPr txBox="1">
            <a:spLocks noChangeArrowheads="1"/>
          </p:cNvSpPr>
          <p:nvPr/>
        </p:nvSpPr>
        <p:spPr bwMode="auto">
          <a:xfrm>
            <a:off x="44196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76634" name="Text Box 154"/>
          <p:cNvSpPr txBox="1">
            <a:spLocks noChangeArrowheads="1"/>
          </p:cNvSpPr>
          <p:nvPr/>
        </p:nvSpPr>
        <p:spPr bwMode="auto">
          <a:xfrm>
            <a:off x="36576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76635" name="Text Box 155"/>
          <p:cNvSpPr txBox="1">
            <a:spLocks noChangeArrowheads="1"/>
          </p:cNvSpPr>
          <p:nvPr/>
        </p:nvSpPr>
        <p:spPr bwMode="auto">
          <a:xfrm>
            <a:off x="42672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76636" name="Text Box 156"/>
          <p:cNvSpPr txBox="1">
            <a:spLocks noChangeArrowheads="1"/>
          </p:cNvSpPr>
          <p:nvPr/>
        </p:nvSpPr>
        <p:spPr bwMode="auto">
          <a:xfrm>
            <a:off x="53340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1</a:t>
            </a:r>
          </a:p>
        </p:txBody>
      </p:sp>
      <p:sp>
        <p:nvSpPr>
          <p:cNvPr id="276637" name="Text Box 157"/>
          <p:cNvSpPr txBox="1">
            <a:spLocks noChangeArrowheads="1"/>
          </p:cNvSpPr>
          <p:nvPr/>
        </p:nvSpPr>
        <p:spPr bwMode="auto">
          <a:xfrm>
            <a:off x="57912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1</a:t>
            </a:r>
          </a:p>
        </p:txBody>
      </p:sp>
      <p:sp>
        <p:nvSpPr>
          <p:cNvPr id="276638" name="Text Box 158"/>
          <p:cNvSpPr txBox="1">
            <a:spLocks noChangeArrowheads="1"/>
          </p:cNvSpPr>
          <p:nvPr/>
        </p:nvSpPr>
        <p:spPr bwMode="auto">
          <a:xfrm>
            <a:off x="57150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76639" name="Line 159"/>
          <p:cNvSpPr>
            <a:spLocks noChangeShapeType="1"/>
          </p:cNvSpPr>
          <p:nvPr/>
        </p:nvSpPr>
        <p:spPr bwMode="auto">
          <a:xfrm>
            <a:off x="5638800" y="3048000"/>
            <a:ext cx="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6640" name="Text Box 160"/>
          <p:cNvSpPr txBox="1">
            <a:spLocks noChangeArrowheads="1"/>
          </p:cNvSpPr>
          <p:nvPr/>
        </p:nvSpPr>
        <p:spPr bwMode="auto">
          <a:xfrm>
            <a:off x="5334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1</a:t>
            </a:r>
          </a:p>
        </p:txBody>
      </p:sp>
      <p:sp>
        <p:nvSpPr>
          <p:cNvPr id="276641" name="Text Box 161"/>
          <p:cNvSpPr txBox="1">
            <a:spLocks noChangeArrowheads="1"/>
          </p:cNvSpPr>
          <p:nvPr/>
        </p:nvSpPr>
        <p:spPr bwMode="auto">
          <a:xfrm>
            <a:off x="53340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1</a:t>
            </a:r>
          </a:p>
        </p:txBody>
      </p:sp>
      <p:sp>
        <p:nvSpPr>
          <p:cNvPr id="276642" name="Text Box 162"/>
          <p:cNvSpPr txBox="1">
            <a:spLocks noChangeArrowheads="1"/>
          </p:cNvSpPr>
          <p:nvPr/>
        </p:nvSpPr>
        <p:spPr bwMode="auto">
          <a:xfrm>
            <a:off x="61722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-5</a:t>
            </a:r>
          </a:p>
        </p:txBody>
      </p:sp>
      <p:sp>
        <p:nvSpPr>
          <p:cNvPr id="276643" name="Text Box 163"/>
          <p:cNvSpPr txBox="1">
            <a:spLocks noChangeArrowheads="1"/>
          </p:cNvSpPr>
          <p:nvPr/>
        </p:nvSpPr>
        <p:spPr bwMode="auto">
          <a:xfrm>
            <a:off x="6172200" y="43434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-5</a:t>
            </a:r>
          </a:p>
        </p:txBody>
      </p:sp>
      <p:sp>
        <p:nvSpPr>
          <p:cNvPr id="276644" name="Text Box 164"/>
          <p:cNvSpPr txBox="1">
            <a:spLocks noChangeArrowheads="1"/>
          </p:cNvSpPr>
          <p:nvPr/>
        </p:nvSpPr>
        <p:spPr bwMode="auto">
          <a:xfrm>
            <a:off x="6172200" y="35052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-5</a:t>
            </a:r>
          </a:p>
        </p:txBody>
      </p:sp>
      <p:sp>
        <p:nvSpPr>
          <p:cNvPr id="276645" name="Text Box 165"/>
          <p:cNvSpPr txBox="1">
            <a:spLocks noChangeArrowheads="1"/>
          </p:cNvSpPr>
          <p:nvPr/>
        </p:nvSpPr>
        <p:spPr bwMode="auto">
          <a:xfrm>
            <a:off x="5867400" y="22098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1</a:t>
            </a:r>
          </a:p>
        </p:txBody>
      </p:sp>
      <p:sp>
        <p:nvSpPr>
          <p:cNvPr id="276646" name="Text Box 166"/>
          <p:cNvSpPr txBox="1">
            <a:spLocks noChangeArrowheads="1"/>
          </p:cNvSpPr>
          <p:nvPr/>
        </p:nvSpPr>
        <p:spPr bwMode="auto">
          <a:xfrm>
            <a:off x="7162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76647" name="Text Box 167"/>
          <p:cNvSpPr txBox="1">
            <a:spLocks noChangeArrowheads="1"/>
          </p:cNvSpPr>
          <p:nvPr/>
        </p:nvSpPr>
        <p:spPr bwMode="auto">
          <a:xfrm>
            <a:off x="69342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76648" name="Text Box 168"/>
          <p:cNvSpPr txBox="1">
            <a:spLocks noChangeArrowheads="1"/>
          </p:cNvSpPr>
          <p:nvPr/>
        </p:nvSpPr>
        <p:spPr bwMode="auto">
          <a:xfrm>
            <a:off x="64008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76649" name="Text Box 169"/>
          <p:cNvSpPr txBox="1">
            <a:spLocks noChangeArrowheads="1"/>
          </p:cNvSpPr>
          <p:nvPr/>
        </p:nvSpPr>
        <p:spPr bwMode="auto">
          <a:xfrm>
            <a:off x="71628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76650" name="Text Box 170"/>
          <p:cNvSpPr txBox="1">
            <a:spLocks noChangeArrowheads="1"/>
          </p:cNvSpPr>
          <p:nvPr/>
        </p:nvSpPr>
        <p:spPr bwMode="auto">
          <a:xfrm>
            <a:off x="4800600" y="1600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1</a:t>
            </a:r>
          </a:p>
        </p:txBody>
      </p:sp>
      <p:sp>
        <p:nvSpPr>
          <p:cNvPr id="2" name="右弧形箭头 1">
            <a:hlinkClick r:id="rId2" action="ppaction://hlinksldjump"/>
          </p:cNvPr>
          <p:cNvSpPr/>
          <p:nvPr/>
        </p:nvSpPr>
        <p:spPr bwMode="auto">
          <a:xfrm>
            <a:off x="8153400" y="5544855"/>
            <a:ext cx="609600" cy="772319"/>
          </a:xfrm>
          <a:prstGeom prst="curvedLeftArrow">
            <a:avLst/>
          </a:prstGeom>
          <a:solidFill>
            <a:srgbClr val="FF0000"/>
          </a:solidFill>
          <a:ln w="9525"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ahoma" pitchFamily="34" charset="0"/>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902514" y="2605142"/>
            <a:ext cx="840535" cy="641694"/>
          </a:xfrm>
          <a:custGeom>
            <a:avLst/>
            <a:gdLst>
              <a:gd name="connsiteX0" fmla="*/ 0 w 838200"/>
              <a:gd name="connsiteY0" fmla="*/ 0 h 639317"/>
              <a:gd name="connsiteX1" fmla="*/ 0 w 838200"/>
              <a:gd name="connsiteY1" fmla="*/ 639317 h 639317"/>
              <a:gd name="connsiteX2" fmla="*/ 838200 w 838200"/>
              <a:gd name="connsiteY2" fmla="*/ 639317 h 639317"/>
              <a:gd name="connsiteX3" fmla="*/ 838200 w 838200"/>
              <a:gd name="connsiteY3" fmla="*/ 0 h 639317"/>
              <a:gd name="connsiteX4" fmla="*/ 0 w 838200"/>
              <a:gd name="connsiteY4" fmla="*/ 0 h 63931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8200" h="639317">
                <a:moveTo>
                  <a:pt x="0" y="0"/>
                </a:moveTo>
                <a:lnTo>
                  <a:pt x="0" y="639317"/>
                </a:lnTo>
                <a:lnTo>
                  <a:pt x="838200" y="639317"/>
                </a:lnTo>
                <a:lnTo>
                  <a:pt x="838200" y="0"/>
                </a:lnTo>
                <a:lnTo>
                  <a:pt x="0" y="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723" tIns="45862" rIns="91723" bIns="45862" rtlCol="0" anchor="ctr"/>
          <a:lstStyle/>
          <a:p>
            <a:pPr algn="ctr"/>
            <a:endParaRPr lang="zh-CN" altLang="en-US"/>
          </a:p>
        </p:txBody>
      </p:sp>
      <p:sp>
        <p:nvSpPr>
          <p:cNvPr id="3" name="Freeform 3"/>
          <p:cNvSpPr/>
          <p:nvPr/>
        </p:nvSpPr>
        <p:spPr>
          <a:xfrm>
            <a:off x="1743049" y="2605142"/>
            <a:ext cx="382061" cy="641694"/>
          </a:xfrm>
          <a:custGeom>
            <a:avLst/>
            <a:gdLst>
              <a:gd name="connsiteX0" fmla="*/ 0 w 381000"/>
              <a:gd name="connsiteY0" fmla="*/ 0 h 639317"/>
              <a:gd name="connsiteX1" fmla="*/ 0 w 381000"/>
              <a:gd name="connsiteY1" fmla="*/ 639317 h 639317"/>
              <a:gd name="connsiteX2" fmla="*/ 381000 w 381000"/>
              <a:gd name="connsiteY2" fmla="*/ 639317 h 639317"/>
              <a:gd name="connsiteX3" fmla="*/ 381000 w 381000"/>
              <a:gd name="connsiteY3" fmla="*/ 0 h 639317"/>
              <a:gd name="connsiteX4" fmla="*/ 0 w 381000"/>
              <a:gd name="connsiteY4" fmla="*/ 0 h 63931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1000" h="639317">
                <a:moveTo>
                  <a:pt x="0" y="0"/>
                </a:moveTo>
                <a:lnTo>
                  <a:pt x="0" y="639317"/>
                </a:lnTo>
                <a:lnTo>
                  <a:pt x="381000" y="639317"/>
                </a:lnTo>
                <a:lnTo>
                  <a:pt x="381000" y="0"/>
                </a:lnTo>
                <a:lnTo>
                  <a:pt x="0" y="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723" tIns="45862" rIns="91723" bIns="45862" rtlCol="0" anchor="ctr"/>
          <a:lstStyle/>
          <a:p>
            <a:pPr algn="ctr"/>
            <a:endParaRPr lang="zh-CN" altLang="en-US"/>
          </a:p>
        </p:txBody>
      </p:sp>
      <p:sp>
        <p:nvSpPr>
          <p:cNvPr id="5" name="Freeform 3"/>
          <p:cNvSpPr/>
          <p:nvPr/>
        </p:nvSpPr>
        <p:spPr>
          <a:xfrm>
            <a:off x="902514" y="3246835"/>
            <a:ext cx="840535" cy="457370"/>
          </a:xfrm>
          <a:custGeom>
            <a:avLst/>
            <a:gdLst>
              <a:gd name="connsiteX0" fmla="*/ 0 w 838200"/>
              <a:gd name="connsiteY0" fmla="*/ 0 h 455676"/>
              <a:gd name="connsiteX1" fmla="*/ 0 w 838200"/>
              <a:gd name="connsiteY1" fmla="*/ 455676 h 455676"/>
              <a:gd name="connsiteX2" fmla="*/ 838200 w 838200"/>
              <a:gd name="connsiteY2" fmla="*/ 455676 h 455676"/>
              <a:gd name="connsiteX3" fmla="*/ 838200 w 838200"/>
              <a:gd name="connsiteY3" fmla="*/ 0 h 455676"/>
              <a:gd name="connsiteX4" fmla="*/ 0 w 838200"/>
              <a:gd name="connsiteY4" fmla="*/ 0 h 4556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8200" h="455676">
                <a:moveTo>
                  <a:pt x="0" y="0"/>
                </a:moveTo>
                <a:lnTo>
                  <a:pt x="0" y="455676"/>
                </a:lnTo>
                <a:lnTo>
                  <a:pt x="838200" y="455676"/>
                </a:lnTo>
                <a:lnTo>
                  <a:pt x="838200" y="0"/>
                </a:lnTo>
                <a:lnTo>
                  <a:pt x="0" y="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723" tIns="45862" rIns="91723" bIns="45862" rtlCol="0" anchor="ctr"/>
          <a:lstStyle/>
          <a:p>
            <a:pPr algn="ctr"/>
            <a:endParaRPr lang="zh-CN" altLang="en-US"/>
          </a:p>
        </p:txBody>
      </p:sp>
      <p:sp>
        <p:nvSpPr>
          <p:cNvPr id="6" name="Freeform 3"/>
          <p:cNvSpPr/>
          <p:nvPr/>
        </p:nvSpPr>
        <p:spPr>
          <a:xfrm>
            <a:off x="902514" y="3704207"/>
            <a:ext cx="840535" cy="642458"/>
          </a:xfrm>
          <a:custGeom>
            <a:avLst/>
            <a:gdLst>
              <a:gd name="connsiteX0" fmla="*/ 0 w 838200"/>
              <a:gd name="connsiteY0" fmla="*/ 0 h 640079"/>
              <a:gd name="connsiteX1" fmla="*/ 0 w 838200"/>
              <a:gd name="connsiteY1" fmla="*/ 640079 h 640079"/>
              <a:gd name="connsiteX2" fmla="*/ 838200 w 838200"/>
              <a:gd name="connsiteY2" fmla="*/ 640079 h 640079"/>
              <a:gd name="connsiteX3" fmla="*/ 838200 w 838200"/>
              <a:gd name="connsiteY3" fmla="*/ 0 h 640079"/>
              <a:gd name="connsiteX4" fmla="*/ 0 w 838200"/>
              <a:gd name="connsiteY4" fmla="*/ 0 h 6400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8200" h="640079">
                <a:moveTo>
                  <a:pt x="0" y="0"/>
                </a:moveTo>
                <a:lnTo>
                  <a:pt x="0" y="640079"/>
                </a:lnTo>
                <a:lnTo>
                  <a:pt x="838200" y="640079"/>
                </a:lnTo>
                <a:lnTo>
                  <a:pt x="838200" y="0"/>
                </a:lnTo>
                <a:lnTo>
                  <a:pt x="0" y="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723" tIns="45862" rIns="91723" bIns="45862" rtlCol="0" anchor="ctr"/>
          <a:lstStyle/>
          <a:p>
            <a:pPr algn="ctr"/>
            <a:endParaRPr lang="zh-CN" altLang="en-US"/>
          </a:p>
        </p:txBody>
      </p:sp>
      <p:sp>
        <p:nvSpPr>
          <p:cNvPr id="7" name="Freeform 3"/>
          <p:cNvSpPr/>
          <p:nvPr/>
        </p:nvSpPr>
        <p:spPr>
          <a:xfrm>
            <a:off x="902514" y="4346665"/>
            <a:ext cx="840535" cy="641694"/>
          </a:xfrm>
          <a:custGeom>
            <a:avLst/>
            <a:gdLst>
              <a:gd name="connsiteX0" fmla="*/ 0 w 838200"/>
              <a:gd name="connsiteY0" fmla="*/ 0 h 639317"/>
              <a:gd name="connsiteX1" fmla="*/ 0 w 838200"/>
              <a:gd name="connsiteY1" fmla="*/ 639317 h 639317"/>
              <a:gd name="connsiteX2" fmla="*/ 838200 w 838200"/>
              <a:gd name="connsiteY2" fmla="*/ 639317 h 639317"/>
              <a:gd name="connsiteX3" fmla="*/ 838200 w 838200"/>
              <a:gd name="connsiteY3" fmla="*/ 0 h 639317"/>
              <a:gd name="connsiteX4" fmla="*/ 0 w 838200"/>
              <a:gd name="connsiteY4" fmla="*/ 0 h 63931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8200" h="639317">
                <a:moveTo>
                  <a:pt x="0" y="0"/>
                </a:moveTo>
                <a:lnTo>
                  <a:pt x="0" y="639317"/>
                </a:lnTo>
                <a:lnTo>
                  <a:pt x="838200" y="639317"/>
                </a:lnTo>
                <a:lnTo>
                  <a:pt x="838200" y="0"/>
                </a:lnTo>
                <a:lnTo>
                  <a:pt x="0" y="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723" tIns="45862" rIns="91723" bIns="45862" rtlCol="0" anchor="ctr"/>
          <a:lstStyle/>
          <a:p>
            <a:pPr algn="ctr"/>
            <a:endParaRPr lang="zh-CN" altLang="en-US"/>
          </a:p>
        </p:txBody>
      </p:sp>
      <p:sp>
        <p:nvSpPr>
          <p:cNvPr id="8" name="Freeform 3"/>
          <p:cNvSpPr/>
          <p:nvPr/>
        </p:nvSpPr>
        <p:spPr>
          <a:xfrm>
            <a:off x="902514" y="4988359"/>
            <a:ext cx="840535" cy="917799"/>
          </a:xfrm>
          <a:custGeom>
            <a:avLst/>
            <a:gdLst>
              <a:gd name="connsiteX0" fmla="*/ 0 w 838200"/>
              <a:gd name="connsiteY0" fmla="*/ 0 h 914400"/>
              <a:gd name="connsiteX1" fmla="*/ 0 w 838200"/>
              <a:gd name="connsiteY1" fmla="*/ 914400 h 914400"/>
              <a:gd name="connsiteX2" fmla="*/ 838200 w 838200"/>
              <a:gd name="connsiteY2" fmla="*/ 914400 h 914400"/>
              <a:gd name="connsiteX3" fmla="*/ 838200 w 838200"/>
              <a:gd name="connsiteY3" fmla="*/ 0 h 914400"/>
              <a:gd name="connsiteX4" fmla="*/ 0 w 838200"/>
              <a:gd name="connsiteY4" fmla="*/ 0 h 914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8200" h="914400">
                <a:moveTo>
                  <a:pt x="0" y="0"/>
                </a:moveTo>
                <a:lnTo>
                  <a:pt x="0" y="914400"/>
                </a:lnTo>
                <a:lnTo>
                  <a:pt x="838200" y="914400"/>
                </a:lnTo>
                <a:lnTo>
                  <a:pt x="838200" y="0"/>
                </a:lnTo>
                <a:lnTo>
                  <a:pt x="0" y="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723" tIns="45862" rIns="91723" bIns="45862" rtlCol="0" anchor="ctr"/>
          <a:lstStyle/>
          <a:p>
            <a:pPr algn="ctr"/>
            <a:endParaRPr lang="zh-CN" altLang="en-US"/>
          </a:p>
        </p:txBody>
      </p:sp>
      <p:sp>
        <p:nvSpPr>
          <p:cNvPr id="9" name="Freeform 3"/>
          <p:cNvSpPr/>
          <p:nvPr/>
        </p:nvSpPr>
        <p:spPr>
          <a:xfrm>
            <a:off x="1743049" y="3246835"/>
            <a:ext cx="382061" cy="457370"/>
          </a:xfrm>
          <a:custGeom>
            <a:avLst/>
            <a:gdLst>
              <a:gd name="connsiteX0" fmla="*/ 0 w 381000"/>
              <a:gd name="connsiteY0" fmla="*/ 0 h 455676"/>
              <a:gd name="connsiteX1" fmla="*/ 0 w 381000"/>
              <a:gd name="connsiteY1" fmla="*/ 455676 h 455676"/>
              <a:gd name="connsiteX2" fmla="*/ 381000 w 381000"/>
              <a:gd name="connsiteY2" fmla="*/ 455676 h 455676"/>
              <a:gd name="connsiteX3" fmla="*/ 381000 w 381000"/>
              <a:gd name="connsiteY3" fmla="*/ 0 h 455676"/>
              <a:gd name="connsiteX4" fmla="*/ 0 w 381000"/>
              <a:gd name="connsiteY4" fmla="*/ 0 h 4556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1000" h="455676">
                <a:moveTo>
                  <a:pt x="0" y="0"/>
                </a:moveTo>
                <a:lnTo>
                  <a:pt x="0" y="455676"/>
                </a:lnTo>
                <a:lnTo>
                  <a:pt x="381000" y="455676"/>
                </a:lnTo>
                <a:lnTo>
                  <a:pt x="381000" y="0"/>
                </a:lnTo>
                <a:lnTo>
                  <a:pt x="0" y="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723" tIns="45862" rIns="91723" bIns="45862" rtlCol="0" anchor="ctr"/>
          <a:lstStyle/>
          <a:p>
            <a:pPr algn="ctr"/>
            <a:endParaRPr lang="zh-CN" altLang="en-US"/>
          </a:p>
        </p:txBody>
      </p:sp>
      <p:sp>
        <p:nvSpPr>
          <p:cNvPr id="10" name="Freeform 3"/>
          <p:cNvSpPr/>
          <p:nvPr/>
        </p:nvSpPr>
        <p:spPr>
          <a:xfrm>
            <a:off x="1743049" y="3704207"/>
            <a:ext cx="382061" cy="642458"/>
          </a:xfrm>
          <a:custGeom>
            <a:avLst/>
            <a:gdLst>
              <a:gd name="connsiteX0" fmla="*/ 0 w 381000"/>
              <a:gd name="connsiteY0" fmla="*/ 0 h 640079"/>
              <a:gd name="connsiteX1" fmla="*/ 0 w 381000"/>
              <a:gd name="connsiteY1" fmla="*/ 640079 h 640079"/>
              <a:gd name="connsiteX2" fmla="*/ 381000 w 381000"/>
              <a:gd name="connsiteY2" fmla="*/ 640079 h 640079"/>
              <a:gd name="connsiteX3" fmla="*/ 381000 w 381000"/>
              <a:gd name="connsiteY3" fmla="*/ 0 h 640079"/>
              <a:gd name="connsiteX4" fmla="*/ 0 w 381000"/>
              <a:gd name="connsiteY4" fmla="*/ 0 h 6400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1000" h="640079">
                <a:moveTo>
                  <a:pt x="0" y="0"/>
                </a:moveTo>
                <a:lnTo>
                  <a:pt x="0" y="640079"/>
                </a:lnTo>
                <a:lnTo>
                  <a:pt x="381000" y="640079"/>
                </a:lnTo>
                <a:lnTo>
                  <a:pt x="381000" y="0"/>
                </a:lnTo>
                <a:lnTo>
                  <a:pt x="0" y="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723" tIns="45862" rIns="91723" bIns="45862" rtlCol="0" anchor="ctr"/>
          <a:lstStyle/>
          <a:p>
            <a:pPr algn="ctr"/>
            <a:endParaRPr lang="zh-CN" altLang="en-US"/>
          </a:p>
        </p:txBody>
      </p:sp>
      <p:sp>
        <p:nvSpPr>
          <p:cNvPr id="11" name="Freeform 3"/>
          <p:cNvSpPr/>
          <p:nvPr/>
        </p:nvSpPr>
        <p:spPr>
          <a:xfrm>
            <a:off x="1743049" y="4346665"/>
            <a:ext cx="382061" cy="641694"/>
          </a:xfrm>
          <a:custGeom>
            <a:avLst/>
            <a:gdLst>
              <a:gd name="connsiteX0" fmla="*/ 0 w 381000"/>
              <a:gd name="connsiteY0" fmla="*/ 0 h 639317"/>
              <a:gd name="connsiteX1" fmla="*/ 0 w 381000"/>
              <a:gd name="connsiteY1" fmla="*/ 639317 h 639317"/>
              <a:gd name="connsiteX2" fmla="*/ 381000 w 381000"/>
              <a:gd name="connsiteY2" fmla="*/ 639317 h 639317"/>
              <a:gd name="connsiteX3" fmla="*/ 381000 w 381000"/>
              <a:gd name="connsiteY3" fmla="*/ 0 h 639317"/>
              <a:gd name="connsiteX4" fmla="*/ 0 w 381000"/>
              <a:gd name="connsiteY4" fmla="*/ 0 h 63931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1000" h="639317">
                <a:moveTo>
                  <a:pt x="0" y="0"/>
                </a:moveTo>
                <a:lnTo>
                  <a:pt x="0" y="639317"/>
                </a:lnTo>
                <a:lnTo>
                  <a:pt x="381000" y="639317"/>
                </a:lnTo>
                <a:lnTo>
                  <a:pt x="381000" y="0"/>
                </a:lnTo>
                <a:lnTo>
                  <a:pt x="0" y="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723" tIns="45862" rIns="91723" bIns="45862" rtlCol="0" anchor="ctr"/>
          <a:lstStyle/>
          <a:p>
            <a:pPr algn="ctr"/>
            <a:endParaRPr lang="zh-CN" altLang="en-US"/>
          </a:p>
        </p:txBody>
      </p:sp>
      <p:sp>
        <p:nvSpPr>
          <p:cNvPr id="12" name="Freeform 3"/>
          <p:cNvSpPr/>
          <p:nvPr/>
        </p:nvSpPr>
        <p:spPr>
          <a:xfrm>
            <a:off x="1743049" y="4988359"/>
            <a:ext cx="382061" cy="917799"/>
          </a:xfrm>
          <a:custGeom>
            <a:avLst/>
            <a:gdLst>
              <a:gd name="connsiteX0" fmla="*/ 0 w 381000"/>
              <a:gd name="connsiteY0" fmla="*/ 0 h 914400"/>
              <a:gd name="connsiteX1" fmla="*/ 0 w 381000"/>
              <a:gd name="connsiteY1" fmla="*/ 914400 h 914400"/>
              <a:gd name="connsiteX2" fmla="*/ 381000 w 381000"/>
              <a:gd name="connsiteY2" fmla="*/ 914400 h 914400"/>
              <a:gd name="connsiteX3" fmla="*/ 381000 w 381000"/>
              <a:gd name="connsiteY3" fmla="*/ 0 h 914400"/>
              <a:gd name="connsiteX4" fmla="*/ 0 w 381000"/>
              <a:gd name="connsiteY4" fmla="*/ 0 h 914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1000" h="914400">
                <a:moveTo>
                  <a:pt x="0" y="0"/>
                </a:moveTo>
                <a:lnTo>
                  <a:pt x="0" y="914400"/>
                </a:lnTo>
                <a:lnTo>
                  <a:pt x="381000" y="914400"/>
                </a:lnTo>
                <a:lnTo>
                  <a:pt x="381000" y="0"/>
                </a:lnTo>
                <a:lnTo>
                  <a:pt x="0" y="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723" tIns="45862" rIns="91723" bIns="45862" rtlCol="0" anchor="ctr"/>
          <a:lstStyle/>
          <a:p>
            <a:pPr algn="ctr"/>
            <a:endParaRPr lang="zh-CN" altLang="en-US"/>
          </a:p>
        </p:txBody>
      </p:sp>
      <p:sp>
        <p:nvSpPr>
          <p:cNvPr id="13" name="Freeform 3"/>
          <p:cNvSpPr/>
          <p:nvPr/>
        </p:nvSpPr>
        <p:spPr>
          <a:xfrm>
            <a:off x="896147" y="3241227"/>
            <a:ext cx="7501136" cy="25494"/>
          </a:xfrm>
          <a:custGeom>
            <a:avLst/>
            <a:gdLst>
              <a:gd name="connsiteX0" fmla="*/ 6350 w 7480300"/>
              <a:gd name="connsiteY0" fmla="*/ 6350 h 25400"/>
              <a:gd name="connsiteX1" fmla="*/ 7473950 w 7480300"/>
              <a:gd name="connsiteY1" fmla="*/ 6350 h 25400"/>
            </a:gdLst>
            <a:ahLst/>
            <a:cxnLst>
              <a:cxn ang="0">
                <a:pos x="connsiteX0" y="connsiteY0"/>
              </a:cxn>
              <a:cxn ang="1">
                <a:pos x="connsiteX1" y="connsiteY1"/>
              </a:cxn>
            </a:cxnLst>
            <a:rect l="l" t="t" r="r" b="b"/>
            <a:pathLst>
              <a:path w="7480300" h="25400">
                <a:moveTo>
                  <a:pt x="6350" y="6350"/>
                </a:moveTo>
                <a:lnTo>
                  <a:pt x="7473950" y="6350"/>
                </a:lnTo>
              </a:path>
            </a:pathLst>
          </a:custGeom>
          <a:ln w="127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723" tIns="45862" rIns="91723" bIns="45862" rtlCol="0" anchor="ctr"/>
          <a:lstStyle/>
          <a:p>
            <a:pPr algn="ctr"/>
            <a:endParaRPr lang="zh-CN" altLang="en-US"/>
          </a:p>
        </p:txBody>
      </p:sp>
      <p:sp>
        <p:nvSpPr>
          <p:cNvPr id="14" name="Freeform 3"/>
          <p:cNvSpPr/>
          <p:nvPr/>
        </p:nvSpPr>
        <p:spPr>
          <a:xfrm>
            <a:off x="896147" y="3697833"/>
            <a:ext cx="7501136" cy="25494"/>
          </a:xfrm>
          <a:custGeom>
            <a:avLst/>
            <a:gdLst>
              <a:gd name="connsiteX0" fmla="*/ 6350 w 7480300"/>
              <a:gd name="connsiteY0" fmla="*/ 6350 h 25400"/>
              <a:gd name="connsiteX1" fmla="*/ 7473950 w 7480300"/>
              <a:gd name="connsiteY1" fmla="*/ 6350 h 25400"/>
            </a:gdLst>
            <a:ahLst/>
            <a:cxnLst>
              <a:cxn ang="0">
                <a:pos x="connsiteX0" y="connsiteY0"/>
              </a:cxn>
              <a:cxn ang="1">
                <a:pos x="connsiteX1" y="connsiteY1"/>
              </a:cxn>
            </a:cxnLst>
            <a:rect l="l" t="t" r="r" b="b"/>
            <a:pathLst>
              <a:path w="7480300" h="25400">
                <a:moveTo>
                  <a:pt x="6350" y="6350"/>
                </a:moveTo>
                <a:lnTo>
                  <a:pt x="7473950" y="6350"/>
                </a:lnTo>
              </a:path>
            </a:pathLst>
          </a:custGeom>
          <a:ln w="127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723" tIns="45862" rIns="91723" bIns="45862" rtlCol="0" anchor="ctr"/>
          <a:lstStyle/>
          <a:p>
            <a:pPr algn="ctr"/>
            <a:endParaRPr lang="zh-CN" altLang="en-US"/>
          </a:p>
        </p:txBody>
      </p:sp>
      <p:sp>
        <p:nvSpPr>
          <p:cNvPr id="15" name="Freeform 3"/>
          <p:cNvSpPr/>
          <p:nvPr/>
        </p:nvSpPr>
        <p:spPr>
          <a:xfrm>
            <a:off x="896147" y="4340291"/>
            <a:ext cx="7501136" cy="25494"/>
          </a:xfrm>
          <a:custGeom>
            <a:avLst/>
            <a:gdLst>
              <a:gd name="connsiteX0" fmla="*/ 6350 w 7480300"/>
              <a:gd name="connsiteY0" fmla="*/ 6350 h 25400"/>
              <a:gd name="connsiteX1" fmla="*/ 7473950 w 7480300"/>
              <a:gd name="connsiteY1" fmla="*/ 6350 h 25400"/>
            </a:gdLst>
            <a:ahLst/>
            <a:cxnLst>
              <a:cxn ang="0">
                <a:pos x="connsiteX0" y="connsiteY0"/>
              </a:cxn>
              <a:cxn ang="1">
                <a:pos x="connsiteX1" y="connsiteY1"/>
              </a:cxn>
            </a:cxnLst>
            <a:rect l="l" t="t" r="r" b="b"/>
            <a:pathLst>
              <a:path w="7480300" h="25400">
                <a:moveTo>
                  <a:pt x="6350" y="6350"/>
                </a:moveTo>
                <a:lnTo>
                  <a:pt x="7473950" y="6350"/>
                </a:lnTo>
              </a:path>
            </a:pathLst>
          </a:custGeom>
          <a:ln w="127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723" tIns="45862" rIns="91723" bIns="45862" rtlCol="0" anchor="ctr"/>
          <a:lstStyle/>
          <a:p>
            <a:pPr algn="ctr"/>
            <a:endParaRPr lang="zh-CN" altLang="en-US"/>
          </a:p>
        </p:txBody>
      </p:sp>
      <p:sp>
        <p:nvSpPr>
          <p:cNvPr id="16" name="Freeform 3"/>
          <p:cNvSpPr/>
          <p:nvPr/>
        </p:nvSpPr>
        <p:spPr>
          <a:xfrm>
            <a:off x="896147" y="4982751"/>
            <a:ext cx="7501136" cy="25494"/>
          </a:xfrm>
          <a:custGeom>
            <a:avLst/>
            <a:gdLst>
              <a:gd name="connsiteX0" fmla="*/ 6350 w 7480300"/>
              <a:gd name="connsiteY0" fmla="*/ 6350 h 25400"/>
              <a:gd name="connsiteX1" fmla="*/ 7473950 w 7480300"/>
              <a:gd name="connsiteY1" fmla="*/ 6350 h 25400"/>
            </a:gdLst>
            <a:ahLst/>
            <a:cxnLst>
              <a:cxn ang="0">
                <a:pos x="connsiteX0" y="connsiteY0"/>
              </a:cxn>
              <a:cxn ang="1">
                <a:pos x="connsiteX1" y="connsiteY1"/>
              </a:cxn>
            </a:cxnLst>
            <a:rect l="l" t="t" r="r" b="b"/>
            <a:pathLst>
              <a:path w="7480300" h="25400">
                <a:moveTo>
                  <a:pt x="6350" y="6350"/>
                </a:moveTo>
                <a:lnTo>
                  <a:pt x="7473950" y="6350"/>
                </a:lnTo>
              </a:path>
            </a:pathLst>
          </a:custGeom>
          <a:ln w="127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723" tIns="45862" rIns="91723" bIns="45862" rtlCol="0" anchor="ctr"/>
          <a:lstStyle/>
          <a:p>
            <a:pPr algn="ctr"/>
            <a:endParaRPr lang="zh-CN" altLang="en-US"/>
          </a:p>
        </p:txBody>
      </p:sp>
      <p:sp>
        <p:nvSpPr>
          <p:cNvPr id="17" name="Freeform 3"/>
          <p:cNvSpPr/>
          <p:nvPr/>
        </p:nvSpPr>
        <p:spPr>
          <a:xfrm>
            <a:off x="888186" y="2590800"/>
            <a:ext cx="57309" cy="3330463"/>
          </a:xfrm>
          <a:custGeom>
            <a:avLst/>
            <a:gdLst>
              <a:gd name="connsiteX0" fmla="*/ 14287 w 57150"/>
              <a:gd name="connsiteY0" fmla="*/ 14287 h 3318128"/>
              <a:gd name="connsiteX1" fmla="*/ 14287 w 57150"/>
              <a:gd name="connsiteY1" fmla="*/ 3303841 h 3318128"/>
            </a:gdLst>
            <a:ahLst/>
            <a:cxnLst>
              <a:cxn ang="0">
                <a:pos x="connsiteX0" y="connsiteY0"/>
              </a:cxn>
              <a:cxn ang="1">
                <a:pos x="connsiteX1" y="connsiteY1"/>
              </a:cxn>
            </a:cxnLst>
            <a:rect l="l" t="t" r="r" b="b"/>
            <a:pathLst>
              <a:path w="57150" h="3318128">
                <a:moveTo>
                  <a:pt x="14287" y="14287"/>
                </a:moveTo>
                <a:lnTo>
                  <a:pt x="14287" y="3303841"/>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723" tIns="45862" rIns="91723" bIns="45862" rtlCol="0" anchor="ctr"/>
          <a:lstStyle/>
          <a:p>
            <a:pPr algn="ctr"/>
            <a:endParaRPr lang="zh-CN" altLang="en-US"/>
          </a:p>
        </p:txBody>
      </p:sp>
      <p:sp>
        <p:nvSpPr>
          <p:cNvPr id="18" name="Freeform 3"/>
          <p:cNvSpPr/>
          <p:nvPr/>
        </p:nvSpPr>
        <p:spPr>
          <a:xfrm>
            <a:off x="2118742" y="2598768"/>
            <a:ext cx="25471" cy="3314529"/>
          </a:xfrm>
          <a:custGeom>
            <a:avLst/>
            <a:gdLst>
              <a:gd name="connsiteX0" fmla="*/ 6350 w 25400"/>
              <a:gd name="connsiteY0" fmla="*/ 6350 h 3302253"/>
              <a:gd name="connsiteX1" fmla="*/ 6350 w 25400"/>
              <a:gd name="connsiteY1" fmla="*/ 3295903 h 3302253"/>
            </a:gdLst>
            <a:ahLst/>
            <a:cxnLst>
              <a:cxn ang="0">
                <a:pos x="connsiteX0" y="connsiteY0"/>
              </a:cxn>
              <a:cxn ang="1">
                <a:pos x="connsiteX1" y="connsiteY1"/>
              </a:cxn>
            </a:cxnLst>
            <a:rect l="l" t="t" r="r" b="b"/>
            <a:pathLst>
              <a:path w="25400" h="3302253">
                <a:moveTo>
                  <a:pt x="6350" y="6350"/>
                </a:moveTo>
                <a:lnTo>
                  <a:pt x="6350" y="3295903"/>
                </a:lnTo>
              </a:path>
            </a:pathLst>
          </a:custGeom>
          <a:ln w="127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723" tIns="45862" rIns="91723" bIns="45862" rtlCol="0" anchor="ctr"/>
          <a:lstStyle/>
          <a:p>
            <a:pPr algn="ctr"/>
            <a:endParaRPr lang="zh-CN" altLang="en-US"/>
          </a:p>
        </p:txBody>
      </p:sp>
      <p:sp>
        <p:nvSpPr>
          <p:cNvPr id="19" name="Freeform 3"/>
          <p:cNvSpPr/>
          <p:nvPr/>
        </p:nvSpPr>
        <p:spPr>
          <a:xfrm>
            <a:off x="8376588" y="2590800"/>
            <a:ext cx="57309" cy="3330463"/>
          </a:xfrm>
          <a:custGeom>
            <a:avLst/>
            <a:gdLst>
              <a:gd name="connsiteX0" fmla="*/ 14287 w 57150"/>
              <a:gd name="connsiteY0" fmla="*/ 14287 h 3318128"/>
              <a:gd name="connsiteX1" fmla="*/ 14287 w 57150"/>
              <a:gd name="connsiteY1" fmla="*/ 3303841 h 3318128"/>
            </a:gdLst>
            <a:ahLst/>
            <a:cxnLst>
              <a:cxn ang="0">
                <a:pos x="connsiteX0" y="connsiteY0"/>
              </a:cxn>
              <a:cxn ang="1">
                <a:pos x="connsiteX1" y="connsiteY1"/>
              </a:cxn>
            </a:cxnLst>
            <a:rect l="l" t="t" r="r" b="b"/>
            <a:pathLst>
              <a:path w="57150" h="3318128">
                <a:moveTo>
                  <a:pt x="14287" y="14287"/>
                </a:moveTo>
                <a:lnTo>
                  <a:pt x="14287" y="3303841"/>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723" tIns="45862" rIns="91723" bIns="45862" rtlCol="0" anchor="ctr"/>
          <a:lstStyle/>
          <a:p>
            <a:pPr algn="ctr"/>
            <a:endParaRPr lang="zh-CN" altLang="en-US"/>
          </a:p>
        </p:txBody>
      </p:sp>
      <p:sp>
        <p:nvSpPr>
          <p:cNvPr id="20" name="Freeform 3"/>
          <p:cNvSpPr/>
          <p:nvPr/>
        </p:nvSpPr>
        <p:spPr>
          <a:xfrm>
            <a:off x="1728722" y="2590800"/>
            <a:ext cx="410716" cy="57362"/>
          </a:xfrm>
          <a:custGeom>
            <a:avLst/>
            <a:gdLst>
              <a:gd name="connsiteX0" fmla="*/ 14287 w 409575"/>
              <a:gd name="connsiteY0" fmla="*/ 14287 h 57150"/>
              <a:gd name="connsiteX1" fmla="*/ 395287 w 409575"/>
              <a:gd name="connsiteY1" fmla="*/ 14287 h 57150"/>
            </a:gdLst>
            <a:ahLst/>
            <a:cxnLst>
              <a:cxn ang="0">
                <a:pos x="connsiteX0" y="connsiteY0"/>
              </a:cxn>
              <a:cxn ang="1">
                <a:pos x="connsiteX1" y="connsiteY1"/>
              </a:cxn>
            </a:cxnLst>
            <a:rect l="l" t="t" r="r" b="b"/>
            <a:pathLst>
              <a:path w="409575" h="57150">
                <a:moveTo>
                  <a:pt x="14287" y="14287"/>
                </a:moveTo>
                <a:lnTo>
                  <a:pt x="395287" y="1428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723" tIns="45862" rIns="91723" bIns="45862" rtlCol="0" anchor="ctr"/>
          <a:lstStyle/>
          <a:p>
            <a:pPr algn="ctr"/>
            <a:endParaRPr lang="zh-CN" altLang="en-US"/>
          </a:p>
        </p:txBody>
      </p:sp>
      <p:sp>
        <p:nvSpPr>
          <p:cNvPr id="21" name="Freeform 3"/>
          <p:cNvSpPr/>
          <p:nvPr/>
        </p:nvSpPr>
        <p:spPr>
          <a:xfrm>
            <a:off x="888187" y="2590800"/>
            <a:ext cx="869189" cy="57362"/>
          </a:xfrm>
          <a:custGeom>
            <a:avLst/>
            <a:gdLst>
              <a:gd name="connsiteX0" fmla="*/ 14287 w 866775"/>
              <a:gd name="connsiteY0" fmla="*/ 14287 h 57150"/>
              <a:gd name="connsiteX1" fmla="*/ 852487 w 866775"/>
              <a:gd name="connsiteY1" fmla="*/ 14287 h 57150"/>
            </a:gdLst>
            <a:ahLst/>
            <a:cxnLst>
              <a:cxn ang="0">
                <a:pos x="connsiteX0" y="connsiteY0"/>
              </a:cxn>
              <a:cxn ang="1">
                <a:pos x="connsiteX1" y="connsiteY1"/>
              </a:cxn>
            </a:cxnLst>
            <a:rect l="l" t="t" r="r" b="b"/>
            <a:pathLst>
              <a:path w="866775" h="57150">
                <a:moveTo>
                  <a:pt x="14287" y="14287"/>
                </a:moveTo>
                <a:lnTo>
                  <a:pt x="852487" y="1428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723" tIns="45862" rIns="91723" bIns="45862" rtlCol="0" anchor="ctr"/>
          <a:lstStyle/>
          <a:p>
            <a:pPr algn="ctr"/>
            <a:endParaRPr lang="zh-CN" altLang="en-US"/>
          </a:p>
        </p:txBody>
      </p:sp>
      <p:sp>
        <p:nvSpPr>
          <p:cNvPr id="22" name="Freeform 3"/>
          <p:cNvSpPr/>
          <p:nvPr/>
        </p:nvSpPr>
        <p:spPr>
          <a:xfrm>
            <a:off x="2110783" y="2590800"/>
            <a:ext cx="6294460" cy="57362"/>
          </a:xfrm>
          <a:custGeom>
            <a:avLst/>
            <a:gdLst>
              <a:gd name="connsiteX0" fmla="*/ 14287 w 6276975"/>
              <a:gd name="connsiteY0" fmla="*/ 14287 h 57150"/>
              <a:gd name="connsiteX1" fmla="*/ 6262687 w 6276975"/>
              <a:gd name="connsiteY1" fmla="*/ 14287 h 57150"/>
            </a:gdLst>
            <a:ahLst/>
            <a:cxnLst>
              <a:cxn ang="0">
                <a:pos x="connsiteX0" y="connsiteY0"/>
              </a:cxn>
              <a:cxn ang="1">
                <a:pos x="connsiteX1" y="connsiteY1"/>
              </a:cxn>
            </a:cxnLst>
            <a:rect l="l" t="t" r="r" b="b"/>
            <a:pathLst>
              <a:path w="6276975" h="57150">
                <a:moveTo>
                  <a:pt x="14287" y="14287"/>
                </a:moveTo>
                <a:lnTo>
                  <a:pt x="6262687" y="1428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723" tIns="45862" rIns="91723" bIns="45862" rtlCol="0" anchor="ctr"/>
          <a:lstStyle/>
          <a:p>
            <a:pPr algn="ctr"/>
            <a:endParaRPr lang="zh-CN" altLang="en-US"/>
          </a:p>
        </p:txBody>
      </p:sp>
      <p:sp>
        <p:nvSpPr>
          <p:cNvPr id="23" name="Freeform 3"/>
          <p:cNvSpPr/>
          <p:nvPr/>
        </p:nvSpPr>
        <p:spPr>
          <a:xfrm>
            <a:off x="1728722" y="5892583"/>
            <a:ext cx="410716" cy="57362"/>
          </a:xfrm>
          <a:custGeom>
            <a:avLst/>
            <a:gdLst>
              <a:gd name="connsiteX0" fmla="*/ 14287 w 409575"/>
              <a:gd name="connsiteY0" fmla="*/ 14287 h 57150"/>
              <a:gd name="connsiteX1" fmla="*/ 395287 w 409575"/>
              <a:gd name="connsiteY1" fmla="*/ 14287 h 57150"/>
            </a:gdLst>
            <a:ahLst/>
            <a:cxnLst>
              <a:cxn ang="0">
                <a:pos x="connsiteX0" y="connsiteY0"/>
              </a:cxn>
              <a:cxn ang="1">
                <a:pos x="connsiteX1" y="connsiteY1"/>
              </a:cxn>
            </a:cxnLst>
            <a:rect l="l" t="t" r="r" b="b"/>
            <a:pathLst>
              <a:path w="409575" h="57150">
                <a:moveTo>
                  <a:pt x="14287" y="14287"/>
                </a:moveTo>
                <a:lnTo>
                  <a:pt x="395287" y="1428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723" tIns="45862" rIns="91723" bIns="45862" rtlCol="0" anchor="ctr"/>
          <a:lstStyle/>
          <a:p>
            <a:pPr algn="ctr"/>
            <a:endParaRPr lang="zh-CN" altLang="en-US"/>
          </a:p>
        </p:txBody>
      </p:sp>
      <p:sp>
        <p:nvSpPr>
          <p:cNvPr id="24" name="Freeform 3"/>
          <p:cNvSpPr/>
          <p:nvPr/>
        </p:nvSpPr>
        <p:spPr>
          <a:xfrm>
            <a:off x="888187" y="5892583"/>
            <a:ext cx="869189" cy="57362"/>
          </a:xfrm>
          <a:custGeom>
            <a:avLst/>
            <a:gdLst>
              <a:gd name="connsiteX0" fmla="*/ 14287 w 866775"/>
              <a:gd name="connsiteY0" fmla="*/ 14287 h 57150"/>
              <a:gd name="connsiteX1" fmla="*/ 852487 w 866775"/>
              <a:gd name="connsiteY1" fmla="*/ 14287 h 57150"/>
            </a:gdLst>
            <a:ahLst/>
            <a:cxnLst>
              <a:cxn ang="0">
                <a:pos x="connsiteX0" y="connsiteY0"/>
              </a:cxn>
              <a:cxn ang="1">
                <a:pos x="connsiteX1" y="connsiteY1"/>
              </a:cxn>
            </a:cxnLst>
            <a:rect l="l" t="t" r="r" b="b"/>
            <a:pathLst>
              <a:path w="866775" h="57150">
                <a:moveTo>
                  <a:pt x="14287" y="14287"/>
                </a:moveTo>
                <a:lnTo>
                  <a:pt x="852487" y="1428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723" tIns="45862" rIns="91723" bIns="45862" rtlCol="0" anchor="ctr"/>
          <a:lstStyle/>
          <a:p>
            <a:pPr algn="ctr"/>
            <a:endParaRPr lang="zh-CN" altLang="en-US"/>
          </a:p>
        </p:txBody>
      </p:sp>
      <p:sp>
        <p:nvSpPr>
          <p:cNvPr id="25" name="Freeform 3"/>
          <p:cNvSpPr/>
          <p:nvPr/>
        </p:nvSpPr>
        <p:spPr>
          <a:xfrm>
            <a:off x="2110783" y="5892583"/>
            <a:ext cx="6294460" cy="57362"/>
          </a:xfrm>
          <a:custGeom>
            <a:avLst/>
            <a:gdLst>
              <a:gd name="connsiteX0" fmla="*/ 14287 w 6276975"/>
              <a:gd name="connsiteY0" fmla="*/ 14287 h 57150"/>
              <a:gd name="connsiteX1" fmla="*/ 6262687 w 6276975"/>
              <a:gd name="connsiteY1" fmla="*/ 14287 h 57150"/>
            </a:gdLst>
            <a:ahLst/>
            <a:cxnLst>
              <a:cxn ang="0">
                <a:pos x="connsiteX0" y="connsiteY0"/>
              </a:cxn>
              <a:cxn ang="1">
                <a:pos x="connsiteX1" y="connsiteY1"/>
              </a:cxn>
            </a:cxnLst>
            <a:rect l="l" t="t" r="r" b="b"/>
            <a:pathLst>
              <a:path w="6276975" h="57150">
                <a:moveTo>
                  <a:pt x="14287" y="14287"/>
                </a:moveTo>
                <a:lnTo>
                  <a:pt x="6262687" y="1428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723" tIns="45862" rIns="91723" bIns="45862" rtlCol="0" anchor="ctr"/>
          <a:lstStyle/>
          <a:p>
            <a:pPr algn="ctr"/>
            <a:endParaRPr lang="zh-CN" altLang="en-US"/>
          </a:p>
        </p:txBody>
      </p:sp>
      <p:sp>
        <p:nvSpPr>
          <p:cNvPr id="2" name="TextBox 1"/>
          <p:cNvSpPr txBox="1"/>
          <p:nvPr/>
        </p:nvSpPr>
        <p:spPr>
          <a:xfrm>
            <a:off x="3348419" y="609600"/>
            <a:ext cx="2368725" cy="610567"/>
          </a:xfrm>
          <a:prstGeom prst="rect">
            <a:avLst/>
          </a:prstGeom>
          <a:noFill/>
        </p:spPr>
        <p:txBody>
          <a:bodyPr wrap="none" lIns="0" tIns="0" rIns="0" bIns="45862" rtlCol="0">
            <a:spAutoFit/>
          </a:bodyPr>
          <a:lstStyle/>
          <a:p>
            <a:pPr>
              <a:lnSpc>
                <a:spcPts val="4414"/>
              </a:lnSpc>
            </a:pPr>
            <a:r>
              <a:rPr lang="en-US" altLang="zh-CN" sz="4400" dirty="0">
                <a:solidFill>
                  <a:schemeClr val="tx2"/>
                </a:solidFill>
                <a:latin typeface="+mj-lt"/>
                <a:cs typeface="Times New Roman" pitchFamily="18" charset="0"/>
              </a:rPr>
              <a:t>Definition</a:t>
            </a:r>
          </a:p>
        </p:txBody>
      </p:sp>
      <p:sp>
        <p:nvSpPr>
          <p:cNvPr id="26" name="TextBox 1"/>
          <p:cNvSpPr txBox="1"/>
          <p:nvPr/>
        </p:nvSpPr>
        <p:spPr>
          <a:xfrm>
            <a:off x="838200" y="1641437"/>
            <a:ext cx="7988341" cy="379734"/>
          </a:xfrm>
          <a:prstGeom prst="rect">
            <a:avLst/>
          </a:prstGeom>
          <a:noFill/>
        </p:spPr>
        <p:txBody>
          <a:bodyPr wrap="none" lIns="0" tIns="0" rIns="0" bIns="45862" rtlCol="0">
            <a:spAutoFit/>
          </a:bodyPr>
          <a:lstStyle/>
          <a:p>
            <a:pPr>
              <a:lnSpc>
                <a:spcPts val="2608"/>
              </a:lnSpc>
            </a:pPr>
            <a:r>
              <a:rPr lang="en-US" altLang="zh-CN" dirty="0">
                <a:solidFill>
                  <a:srgbClr val="000000"/>
                </a:solidFill>
                <a:latin typeface="Times New Roman" pitchFamily="18" charset="0"/>
                <a:cs typeface="Times New Roman" pitchFamily="18" charset="0"/>
              </a:rPr>
              <a:t>A</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Two-player</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zero-sum</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discrete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finite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deterministic</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game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of</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perfect</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information</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is</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a</a:t>
            </a:r>
          </a:p>
        </p:txBody>
      </p:sp>
      <p:sp>
        <p:nvSpPr>
          <p:cNvPr id="27" name="TextBox 1"/>
          <p:cNvSpPr txBox="1"/>
          <p:nvPr/>
        </p:nvSpPr>
        <p:spPr>
          <a:xfrm>
            <a:off x="838200" y="2033322"/>
            <a:ext cx="4911601" cy="379734"/>
          </a:xfrm>
          <a:prstGeom prst="rect">
            <a:avLst/>
          </a:prstGeom>
          <a:noFill/>
        </p:spPr>
        <p:txBody>
          <a:bodyPr wrap="none" lIns="0" tIns="0" rIns="0" bIns="45862" rtlCol="0">
            <a:spAutoFit/>
          </a:bodyPr>
          <a:lstStyle/>
          <a:p>
            <a:pPr>
              <a:lnSpc>
                <a:spcPts val="2608"/>
              </a:lnSpc>
            </a:pPr>
            <a:r>
              <a:rPr lang="en-US" altLang="zh-CN" dirty="0">
                <a:solidFill>
                  <a:srgbClr val="000000"/>
                </a:solidFill>
                <a:latin typeface="Times New Roman" pitchFamily="18" charset="0"/>
                <a:cs typeface="Times New Roman" pitchFamily="18" charset="0"/>
              </a:rPr>
              <a:t>quintuplet:</a:t>
            </a:r>
            <a:r>
              <a:rPr lang="en-US" altLang="zh-CN" dirty="0">
                <a:latin typeface="Times New Roman" pitchFamily="18" charset="0"/>
                <a:cs typeface="Times New Roman" pitchFamily="18" charset="0"/>
              </a:rPr>
              <a:t>  </a:t>
            </a:r>
            <a:r>
              <a:rPr lang="en-US" altLang="zh-CN" i="1" dirty="0">
                <a:solidFill>
                  <a:srgbClr val="0033CC"/>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i="1" dirty="0">
                <a:solidFill>
                  <a:srgbClr val="0033CC"/>
                </a:solidFill>
                <a:latin typeface="Times New Roman" pitchFamily="18" charset="0"/>
                <a:cs typeface="Times New Roman" pitchFamily="18" charset="0"/>
              </a:rPr>
              <a:t>S</a:t>
            </a:r>
            <a:r>
              <a:rPr lang="en-US" altLang="zh-CN" dirty="0">
                <a:latin typeface="Times New Roman" pitchFamily="18" charset="0"/>
                <a:cs typeface="Times New Roman" pitchFamily="18" charset="0"/>
              </a:rPr>
              <a:t> </a:t>
            </a:r>
            <a:r>
              <a:rPr lang="en-US" altLang="zh-CN" i="1" dirty="0">
                <a:solidFill>
                  <a:srgbClr val="0033CC"/>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i="1" dirty="0">
                <a:solidFill>
                  <a:srgbClr val="0033CC"/>
                </a:solidFill>
                <a:latin typeface="Times New Roman" pitchFamily="18" charset="0"/>
                <a:cs typeface="Times New Roman" pitchFamily="18" charset="0"/>
              </a:rPr>
              <a:t>I</a:t>
            </a:r>
            <a:r>
              <a:rPr lang="en-US" altLang="zh-CN" dirty="0">
                <a:latin typeface="Times New Roman" pitchFamily="18" charset="0"/>
                <a:cs typeface="Times New Roman" pitchFamily="18" charset="0"/>
              </a:rPr>
              <a:t> </a:t>
            </a:r>
            <a:r>
              <a:rPr lang="en-US" altLang="zh-CN" i="1" dirty="0">
                <a:solidFill>
                  <a:srgbClr val="0033CC"/>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i="1" dirty="0">
                <a:solidFill>
                  <a:srgbClr val="0033CC"/>
                </a:solidFill>
                <a:latin typeface="Times New Roman" pitchFamily="18" charset="0"/>
                <a:cs typeface="Times New Roman" pitchFamily="18" charset="0"/>
              </a:rPr>
              <a:t>Succs</a:t>
            </a:r>
            <a:r>
              <a:rPr lang="en-US" altLang="zh-CN" dirty="0">
                <a:latin typeface="Times New Roman" pitchFamily="18" charset="0"/>
                <a:cs typeface="Times New Roman" pitchFamily="18" charset="0"/>
              </a:rPr>
              <a:t> </a:t>
            </a:r>
            <a:r>
              <a:rPr lang="en-US" altLang="zh-CN" i="1" dirty="0">
                <a:solidFill>
                  <a:srgbClr val="0033CC"/>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i="1" dirty="0">
                <a:solidFill>
                  <a:srgbClr val="0033CC"/>
                </a:solidFill>
                <a:latin typeface="Times New Roman" pitchFamily="18" charset="0"/>
                <a:cs typeface="Times New Roman" pitchFamily="18" charset="0"/>
              </a:rPr>
              <a:t>T</a:t>
            </a:r>
            <a:r>
              <a:rPr lang="en-US" altLang="zh-CN" dirty="0">
                <a:latin typeface="Times New Roman" pitchFamily="18" charset="0"/>
                <a:cs typeface="Times New Roman" pitchFamily="18" charset="0"/>
              </a:rPr>
              <a:t> </a:t>
            </a:r>
            <a:r>
              <a:rPr lang="en-US" altLang="zh-CN" i="1" dirty="0">
                <a:solidFill>
                  <a:srgbClr val="0033CC"/>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i="1" dirty="0">
                <a:solidFill>
                  <a:srgbClr val="0033CC"/>
                </a:solidFill>
                <a:latin typeface="Times New Roman" pitchFamily="18" charset="0"/>
                <a:cs typeface="Times New Roman" pitchFamily="18" charset="0"/>
              </a:rPr>
              <a:t>V</a:t>
            </a:r>
            <a:r>
              <a:rPr lang="en-US" altLang="zh-CN" dirty="0">
                <a:latin typeface="Times New Roman" pitchFamily="18" charset="0"/>
                <a:cs typeface="Times New Roman" pitchFamily="18" charset="0"/>
              </a:rPr>
              <a:t> </a:t>
            </a:r>
            <a:r>
              <a:rPr lang="en-US" altLang="zh-CN" i="1" dirty="0">
                <a:solidFill>
                  <a:srgbClr val="0033CC"/>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where</a:t>
            </a:r>
          </a:p>
        </p:txBody>
      </p:sp>
      <p:sp>
        <p:nvSpPr>
          <p:cNvPr id="28" name="TextBox 1"/>
          <p:cNvSpPr txBox="1"/>
          <p:nvPr/>
        </p:nvSpPr>
        <p:spPr>
          <a:xfrm>
            <a:off x="991662" y="2668878"/>
            <a:ext cx="525785" cy="2752179"/>
          </a:xfrm>
          <a:prstGeom prst="rect">
            <a:avLst/>
          </a:prstGeom>
          <a:noFill/>
        </p:spPr>
        <p:txBody>
          <a:bodyPr wrap="none" lIns="0" tIns="0" rIns="0" bIns="45862" rtlCol="0">
            <a:spAutoFit/>
          </a:bodyPr>
          <a:lstStyle/>
          <a:p>
            <a:pPr>
              <a:lnSpc>
                <a:spcPts val="2608"/>
              </a:lnSpc>
            </a:pPr>
            <a:r>
              <a:rPr lang="en-US" altLang="zh-CN" dirty="0">
                <a:solidFill>
                  <a:srgbClr val="0033CC"/>
                </a:solidFill>
                <a:latin typeface="Times New Roman" pitchFamily="18" charset="0"/>
                <a:cs typeface="Times New Roman" pitchFamily="18" charset="0"/>
              </a:rPr>
              <a:t>S</a:t>
            </a:r>
          </a:p>
          <a:p>
            <a:pPr>
              <a:lnSpc>
                <a:spcPts val="1003"/>
              </a:lnSpc>
            </a:pPr>
            <a:endParaRPr lang="en-US" altLang="zh-CN" dirty="0" smtClean="0"/>
          </a:p>
          <a:p>
            <a:pPr>
              <a:lnSpc>
                <a:spcPts val="1003"/>
              </a:lnSpc>
            </a:pPr>
            <a:endParaRPr lang="en-US" altLang="zh-CN" dirty="0" smtClean="0"/>
          </a:p>
          <a:p>
            <a:pPr>
              <a:lnSpc>
                <a:spcPts val="3009"/>
              </a:lnSpc>
            </a:pPr>
            <a:r>
              <a:rPr lang="en-US" altLang="zh-CN" dirty="0">
                <a:solidFill>
                  <a:srgbClr val="0033CC"/>
                </a:solidFill>
                <a:latin typeface="Times New Roman" pitchFamily="18" charset="0"/>
                <a:cs typeface="Times New Roman" pitchFamily="18" charset="0"/>
              </a:rPr>
              <a:t>I</a:t>
            </a:r>
          </a:p>
          <a:p>
            <a:pPr>
              <a:lnSpc>
                <a:spcPts val="1003"/>
              </a:lnSpc>
            </a:pPr>
            <a:endParaRPr lang="en-US" altLang="zh-CN" dirty="0" smtClean="0"/>
          </a:p>
          <a:p>
            <a:pPr>
              <a:lnSpc>
                <a:spcPts val="1806"/>
              </a:lnSpc>
            </a:pPr>
            <a:r>
              <a:rPr lang="en-US" altLang="zh-CN" sz="1800" i="1" dirty="0">
                <a:solidFill>
                  <a:srgbClr val="0033CC"/>
                </a:solidFill>
                <a:latin typeface="Times New Roman" pitchFamily="18" charset="0"/>
                <a:cs typeface="Times New Roman" pitchFamily="18" charset="0"/>
              </a:rPr>
              <a:t>Succs</a:t>
            </a:r>
          </a:p>
          <a:p>
            <a:pPr>
              <a:lnSpc>
                <a:spcPts val="1003"/>
              </a:lnSpc>
            </a:pPr>
            <a:endParaRPr lang="en-US" altLang="zh-CN" dirty="0" smtClean="0"/>
          </a:p>
          <a:p>
            <a:pPr>
              <a:lnSpc>
                <a:spcPts val="1003"/>
              </a:lnSpc>
            </a:pPr>
            <a:endParaRPr lang="en-US" altLang="zh-CN" dirty="0" smtClean="0"/>
          </a:p>
          <a:p>
            <a:pPr>
              <a:lnSpc>
                <a:spcPts val="1003"/>
              </a:lnSpc>
            </a:pPr>
            <a:endParaRPr lang="en-US" altLang="zh-CN" dirty="0" smtClean="0"/>
          </a:p>
          <a:p>
            <a:pPr>
              <a:lnSpc>
                <a:spcPts val="2708"/>
              </a:lnSpc>
            </a:pPr>
            <a:r>
              <a:rPr lang="en-US" altLang="zh-CN" dirty="0">
                <a:solidFill>
                  <a:srgbClr val="0033CC"/>
                </a:solidFill>
                <a:latin typeface="Times New Roman" pitchFamily="18" charset="0"/>
                <a:cs typeface="Times New Roman" pitchFamily="18" charset="0"/>
              </a:rPr>
              <a:t>T</a:t>
            </a:r>
          </a:p>
          <a:p>
            <a:pPr>
              <a:lnSpc>
                <a:spcPts val="1003"/>
              </a:lnSpc>
            </a:pPr>
            <a:endParaRPr lang="en-US" altLang="zh-CN" dirty="0" smtClean="0"/>
          </a:p>
          <a:p>
            <a:pPr>
              <a:lnSpc>
                <a:spcPts val="1003"/>
              </a:lnSpc>
            </a:pPr>
            <a:endParaRPr lang="en-US" altLang="zh-CN" dirty="0" smtClean="0"/>
          </a:p>
          <a:p>
            <a:pPr>
              <a:lnSpc>
                <a:spcPts val="3009"/>
              </a:lnSpc>
            </a:pPr>
            <a:r>
              <a:rPr lang="en-US" altLang="zh-CN" dirty="0">
                <a:solidFill>
                  <a:srgbClr val="0033CC"/>
                </a:solidFill>
                <a:latin typeface="Times New Roman" pitchFamily="18" charset="0"/>
                <a:cs typeface="Times New Roman" pitchFamily="18" charset="0"/>
              </a:rPr>
              <a:t>V</a:t>
            </a:r>
          </a:p>
        </p:txBody>
      </p:sp>
      <p:sp>
        <p:nvSpPr>
          <p:cNvPr id="29" name="TextBox 1"/>
          <p:cNvSpPr txBox="1"/>
          <p:nvPr/>
        </p:nvSpPr>
        <p:spPr>
          <a:xfrm>
            <a:off x="1832197" y="2668878"/>
            <a:ext cx="173124" cy="2752179"/>
          </a:xfrm>
          <a:prstGeom prst="rect">
            <a:avLst/>
          </a:prstGeom>
          <a:noFill/>
        </p:spPr>
        <p:txBody>
          <a:bodyPr wrap="none" lIns="0" tIns="0" rIns="0" bIns="45862" rtlCol="0">
            <a:spAutoFit/>
          </a:bodyPr>
          <a:lstStyle/>
          <a:p>
            <a:pPr>
              <a:lnSpc>
                <a:spcPts val="2608"/>
              </a:lnSpc>
            </a:pPr>
            <a:r>
              <a:rPr lang="en-US" altLang="zh-CN" dirty="0">
                <a:solidFill>
                  <a:srgbClr val="0033CC"/>
                </a:solidFill>
                <a:latin typeface="Times New Roman" pitchFamily="18" charset="0"/>
                <a:cs typeface="Times New Roman" pitchFamily="18" charset="0"/>
              </a:rPr>
              <a:t>=</a:t>
            </a:r>
          </a:p>
          <a:p>
            <a:pPr>
              <a:lnSpc>
                <a:spcPts val="1003"/>
              </a:lnSpc>
            </a:pPr>
            <a:endParaRPr lang="en-US" altLang="zh-CN" dirty="0" smtClean="0"/>
          </a:p>
          <a:p>
            <a:pPr>
              <a:lnSpc>
                <a:spcPts val="1003"/>
              </a:lnSpc>
            </a:pPr>
            <a:endParaRPr lang="en-US" altLang="zh-CN" dirty="0" smtClean="0"/>
          </a:p>
          <a:p>
            <a:pPr>
              <a:lnSpc>
                <a:spcPts val="3009"/>
              </a:lnSpc>
            </a:pPr>
            <a:r>
              <a:rPr lang="en-US" altLang="zh-CN" dirty="0">
                <a:solidFill>
                  <a:srgbClr val="0033CC"/>
                </a:solidFill>
                <a:latin typeface="Times New Roman" pitchFamily="18" charset="0"/>
                <a:cs typeface="Times New Roman" pitchFamily="18" charset="0"/>
              </a:rPr>
              <a:t>=</a:t>
            </a:r>
          </a:p>
          <a:p>
            <a:pPr>
              <a:lnSpc>
                <a:spcPts val="3511"/>
              </a:lnSpc>
            </a:pPr>
            <a:r>
              <a:rPr lang="en-US" altLang="zh-CN" dirty="0">
                <a:solidFill>
                  <a:srgbClr val="0033CC"/>
                </a:solidFill>
                <a:latin typeface="Times New Roman" pitchFamily="18" charset="0"/>
                <a:cs typeface="Times New Roman" pitchFamily="18" charset="0"/>
              </a:rPr>
              <a:t>=</a:t>
            </a:r>
          </a:p>
          <a:p>
            <a:pPr>
              <a:lnSpc>
                <a:spcPts val="1003"/>
              </a:lnSpc>
            </a:pPr>
            <a:endParaRPr lang="en-US" altLang="zh-CN" dirty="0" smtClean="0"/>
          </a:p>
          <a:p>
            <a:pPr>
              <a:lnSpc>
                <a:spcPts val="1003"/>
              </a:lnSpc>
            </a:pPr>
            <a:endParaRPr lang="en-US" altLang="zh-CN" dirty="0" smtClean="0"/>
          </a:p>
          <a:p>
            <a:pPr>
              <a:lnSpc>
                <a:spcPts val="3009"/>
              </a:lnSpc>
            </a:pPr>
            <a:r>
              <a:rPr lang="en-US" altLang="zh-CN" dirty="0">
                <a:solidFill>
                  <a:srgbClr val="0033CC"/>
                </a:solidFill>
                <a:latin typeface="Times New Roman" pitchFamily="18" charset="0"/>
                <a:cs typeface="Times New Roman" pitchFamily="18" charset="0"/>
              </a:rPr>
              <a:t>=</a:t>
            </a:r>
          </a:p>
          <a:p>
            <a:pPr>
              <a:lnSpc>
                <a:spcPts val="1003"/>
              </a:lnSpc>
            </a:pPr>
            <a:endParaRPr lang="en-US" altLang="zh-CN" dirty="0" smtClean="0"/>
          </a:p>
          <a:p>
            <a:pPr>
              <a:lnSpc>
                <a:spcPts val="1003"/>
              </a:lnSpc>
            </a:pPr>
            <a:endParaRPr lang="en-US" altLang="zh-CN" dirty="0" smtClean="0"/>
          </a:p>
          <a:p>
            <a:pPr>
              <a:lnSpc>
                <a:spcPts val="3009"/>
              </a:lnSpc>
            </a:pPr>
            <a:r>
              <a:rPr lang="en-US" altLang="zh-CN" dirty="0">
                <a:solidFill>
                  <a:srgbClr val="0033CC"/>
                </a:solidFill>
                <a:latin typeface="Times New Roman" pitchFamily="18" charset="0"/>
                <a:cs typeface="Times New Roman" pitchFamily="18" charset="0"/>
              </a:rPr>
              <a:t>=</a:t>
            </a:r>
          </a:p>
        </p:txBody>
      </p:sp>
      <p:sp>
        <p:nvSpPr>
          <p:cNvPr id="30" name="TextBox 1"/>
          <p:cNvSpPr txBox="1"/>
          <p:nvPr/>
        </p:nvSpPr>
        <p:spPr>
          <a:xfrm>
            <a:off x="2214258" y="2710542"/>
            <a:ext cx="6232540" cy="3175372"/>
          </a:xfrm>
          <a:prstGeom prst="rect">
            <a:avLst/>
          </a:prstGeom>
          <a:noFill/>
        </p:spPr>
        <p:txBody>
          <a:bodyPr wrap="none" lIns="0" tIns="0" rIns="0" bIns="45862" rtlCol="0">
            <a:spAutoFit/>
          </a:bodyPr>
          <a:lstStyle/>
          <a:p>
            <a:pPr>
              <a:lnSpc>
                <a:spcPts val="2006"/>
              </a:lnSpc>
            </a:pPr>
            <a:r>
              <a:rPr lang="en-US" altLang="zh-CN" sz="1800" dirty="0">
                <a:solidFill>
                  <a:srgbClr val="000000"/>
                </a:solidFill>
                <a:latin typeface="Times New Roman" pitchFamily="18" charset="0"/>
                <a:cs typeface="Times New Roman" pitchFamily="18" charset="0"/>
              </a:rPr>
              <a:t>a</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finite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set</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of</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states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(note: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state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includes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information</a:t>
            </a:r>
          </a:p>
          <a:p>
            <a:pPr>
              <a:lnSpc>
                <a:spcPts val="2107"/>
              </a:lnSpc>
            </a:pPr>
            <a:r>
              <a:rPr lang="en-US" altLang="zh-CN" sz="1800" dirty="0">
                <a:solidFill>
                  <a:srgbClr val="000000"/>
                </a:solidFill>
                <a:latin typeface="Times New Roman" pitchFamily="18" charset="0"/>
                <a:cs typeface="Times New Roman" pitchFamily="18" charset="0"/>
              </a:rPr>
              <a:t>sufficient</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to</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deduce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who</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is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due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to</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move)</a:t>
            </a:r>
          </a:p>
          <a:p>
            <a:pPr>
              <a:lnSpc>
                <a:spcPts val="2809"/>
              </a:lnSpc>
            </a:pPr>
            <a:r>
              <a:rPr lang="en-US" altLang="zh-CN" sz="1800" dirty="0">
                <a:solidFill>
                  <a:srgbClr val="000000"/>
                </a:solidFill>
                <a:latin typeface="Times New Roman" pitchFamily="18" charset="0"/>
                <a:cs typeface="Times New Roman" pitchFamily="18" charset="0"/>
              </a:rPr>
              <a:t>the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initial</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state</a:t>
            </a:r>
          </a:p>
          <a:p>
            <a:pPr>
              <a:lnSpc>
                <a:spcPts val="1003"/>
              </a:lnSpc>
            </a:pPr>
            <a:endParaRPr lang="en-US" altLang="zh-CN" dirty="0" smtClean="0"/>
          </a:p>
          <a:p>
            <a:pPr>
              <a:lnSpc>
                <a:spcPts val="2508"/>
              </a:lnSpc>
            </a:pPr>
            <a:r>
              <a:rPr lang="en-US" altLang="zh-CN" sz="1800" dirty="0">
                <a:solidFill>
                  <a:srgbClr val="000000"/>
                </a:solidFill>
                <a:latin typeface="Times New Roman" pitchFamily="18" charset="0"/>
                <a:cs typeface="Times New Roman" pitchFamily="18" charset="0"/>
              </a:rPr>
              <a:t>a</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function</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which</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takes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a</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state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as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input</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and</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returns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a</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set</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of</a:t>
            </a:r>
          </a:p>
          <a:p>
            <a:pPr>
              <a:lnSpc>
                <a:spcPts val="2107"/>
              </a:lnSpc>
            </a:pPr>
            <a:r>
              <a:rPr lang="en-US" altLang="zh-CN" sz="1800" dirty="0">
                <a:solidFill>
                  <a:srgbClr val="000000"/>
                </a:solidFill>
                <a:latin typeface="Times New Roman" pitchFamily="18" charset="0"/>
                <a:cs typeface="Times New Roman" pitchFamily="18" charset="0"/>
              </a:rPr>
              <a:t>possible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next</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states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available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to</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whoever</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is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due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to</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move</a:t>
            </a:r>
          </a:p>
          <a:p>
            <a:pPr>
              <a:lnSpc>
                <a:spcPts val="2809"/>
              </a:lnSpc>
            </a:pPr>
            <a:r>
              <a:rPr lang="en-US" altLang="zh-CN" sz="1800" dirty="0">
                <a:solidFill>
                  <a:srgbClr val="000000"/>
                </a:solidFill>
                <a:latin typeface="Times New Roman" pitchFamily="18" charset="0"/>
                <a:cs typeface="Times New Roman" pitchFamily="18" charset="0"/>
              </a:rPr>
              <a:t>a</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subset</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of</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It</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is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the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terminal</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states: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the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set</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of</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states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at</a:t>
            </a:r>
          </a:p>
          <a:p>
            <a:pPr>
              <a:lnSpc>
                <a:spcPts val="2107"/>
              </a:lnSpc>
            </a:pPr>
            <a:r>
              <a:rPr lang="en-US" altLang="zh-CN" sz="1800" dirty="0">
                <a:solidFill>
                  <a:srgbClr val="000000"/>
                </a:solidFill>
                <a:latin typeface="Times New Roman" pitchFamily="18" charset="0"/>
                <a:cs typeface="Times New Roman" pitchFamily="18" charset="0"/>
              </a:rPr>
              <a:t>which</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the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game</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is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over</a:t>
            </a:r>
          </a:p>
          <a:p>
            <a:pPr>
              <a:lnSpc>
                <a:spcPts val="2809"/>
              </a:lnSpc>
            </a:pPr>
            <a:r>
              <a:rPr lang="en-US" altLang="zh-CN" sz="1800" dirty="0">
                <a:solidFill>
                  <a:srgbClr val="000000"/>
                </a:solidFill>
                <a:latin typeface="Times New Roman" pitchFamily="18" charset="0"/>
                <a:cs typeface="Times New Roman" pitchFamily="18" charset="0"/>
              </a:rPr>
              <a:t>a</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mapping</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from</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terminal</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states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to</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real</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numbers.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It</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is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the</a:t>
            </a:r>
          </a:p>
          <a:p>
            <a:pPr>
              <a:lnSpc>
                <a:spcPts val="2107"/>
              </a:lnSpc>
            </a:pPr>
            <a:r>
              <a:rPr lang="en-US" altLang="zh-CN" sz="1800" dirty="0">
                <a:solidFill>
                  <a:srgbClr val="000000"/>
                </a:solidFill>
                <a:latin typeface="Times New Roman" pitchFamily="18" charset="0"/>
                <a:cs typeface="Times New Roman" pitchFamily="18" charset="0"/>
              </a:rPr>
              <a:t>amount</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that</a:t>
            </a:r>
            <a:r>
              <a:rPr lang="en-US" altLang="zh-CN" sz="1800" dirty="0">
                <a:latin typeface="Times New Roman" pitchFamily="18" charset="0"/>
                <a:cs typeface="Times New Roman" pitchFamily="18" charset="0"/>
              </a:rPr>
              <a:t> </a:t>
            </a:r>
            <a:r>
              <a:rPr lang="en-US" altLang="zh-CN" sz="1800" dirty="0" smtClean="0">
                <a:latin typeface="Times New Roman" pitchFamily="18" charset="0"/>
                <a:cs typeface="Times New Roman" pitchFamily="18" charset="0"/>
              </a:rPr>
              <a:t>Max </a:t>
            </a:r>
            <a:r>
              <a:rPr lang="en-US" altLang="zh-CN" sz="1800" dirty="0">
                <a:solidFill>
                  <a:srgbClr val="000000"/>
                </a:solidFill>
                <a:latin typeface="Times New Roman" pitchFamily="18" charset="0"/>
                <a:cs typeface="Times New Roman" pitchFamily="18" charset="0"/>
              </a:rPr>
              <a:t>wins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from</a:t>
            </a:r>
            <a:r>
              <a:rPr lang="en-US" altLang="zh-CN" sz="1800" dirty="0">
                <a:latin typeface="Times New Roman" pitchFamily="18" charset="0"/>
                <a:cs typeface="Times New Roman" pitchFamily="18" charset="0"/>
              </a:rPr>
              <a:t> </a:t>
            </a:r>
            <a:r>
              <a:rPr lang="en-US" altLang="zh-CN" sz="1800" dirty="0" smtClean="0">
                <a:latin typeface="Times New Roman" pitchFamily="18" charset="0"/>
                <a:cs typeface="Times New Roman" pitchFamily="18" charset="0"/>
              </a:rPr>
              <a:t>Min</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(If</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it’s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negative</a:t>
            </a:r>
            <a:r>
              <a:rPr lang="en-US" altLang="zh-CN" sz="1800" dirty="0">
                <a:latin typeface="Times New Roman" pitchFamily="18" charset="0"/>
                <a:cs typeface="Times New Roman" pitchFamily="18" charset="0"/>
              </a:rPr>
              <a:t> </a:t>
            </a:r>
            <a:r>
              <a:rPr lang="en-US" altLang="zh-CN" sz="1800" dirty="0" smtClean="0">
                <a:latin typeface="Times New Roman" pitchFamily="18" charset="0"/>
                <a:cs typeface="Times New Roman" pitchFamily="18" charset="0"/>
              </a:rPr>
              <a:t>Max </a:t>
            </a:r>
            <a:r>
              <a:rPr lang="en-US" altLang="zh-CN" sz="1800" dirty="0">
                <a:solidFill>
                  <a:srgbClr val="000000"/>
                </a:solidFill>
                <a:latin typeface="Times New Roman" pitchFamily="18" charset="0"/>
                <a:cs typeface="Times New Roman" pitchFamily="18" charset="0"/>
              </a:rPr>
              <a:t>loses</a:t>
            </a:r>
            <a:r>
              <a:rPr lang="en-US" altLang="zh-CN" sz="1800" dirty="0">
                <a:latin typeface="Times New Roman" pitchFamily="18" charset="0"/>
                <a:cs typeface="Times New Roman" pitchFamily="18" charset="0"/>
              </a:rPr>
              <a:t> </a:t>
            </a:r>
            <a:r>
              <a:rPr lang="en-US" altLang="zh-CN" sz="1800" dirty="0">
                <a:solidFill>
                  <a:srgbClr val="000000"/>
                </a:solidFill>
                <a:latin typeface="Times New Roman" pitchFamily="18" charset="0"/>
                <a:cs typeface="Times New Roman" pitchFamily="18" charset="0"/>
              </a:rPr>
              <a:t>money</a:t>
            </a:r>
          </a:p>
          <a:p>
            <a:pPr>
              <a:lnSpc>
                <a:spcPts val="2107"/>
              </a:lnSpc>
            </a:pPr>
            <a:r>
              <a:rPr lang="en-US" altLang="zh-CN" sz="1800" dirty="0">
                <a:solidFill>
                  <a:srgbClr val="000000"/>
                </a:solidFill>
                <a:latin typeface="Times New Roman" pitchFamily="18" charset="0"/>
                <a:cs typeface="Times New Roman" pitchFamily="18" charset="0"/>
              </a:rPr>
              <a:t>to</a:t>
            </a:r>
            <a:r>
              <a:rPr lang="en-US" altLang="zh-CN" sz="1800" dirty="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Min).</a:t>
            </a:r>
            <a:endParaRPr lang="en-US" altLang="zh-CN" sz="1800" dirty="0">
              <a:solidFill>
                <a:srgbClr val="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17457683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r>
              <a:rPr lang="en-US" altLang="zh-CN">
                <a:ea typeface="宋体" pitchFamily="2" charset="-122"/>
              </a:rPr>
              <a:t>Nim</a:t>
            </a:r>
          </a:p>
        </p:txBody>
      </p:sp>
      <p:sp>
        <p:nvSpPr>
          <p:cNvPr id="382979"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ea typeface="宋体" pitchFamily="2" charset="-122"/>
              </a:rPr>
              <a:t>Game: start with a </a:t>
            </a:r>
            <a:r>
              <a:rPr lang="en-US" altLang="zh-CN" dirty="0" smtClean="0">
                <a:ea typeface="宋体" pitchFamily="2" charset="-122"/>
              </a:rPr>
              <a:t>number </a:t>
            </a:r>
            <a:r>
              <a:rPr lang="en-US" altLang="zh-CN" dirty="0">
                <a:ea typeface="宋体" pitchFamily="2" charset="-122"/>
              </a:rPr>
              <a:t>of piles of tokens</a:t>
            </a:r>
          </a:p>
          <a:p>
            <a:r>
              <a:rPr lang="en-US" altLang="zh-CN" dirty="0">
                <a:ea typeface="宋体" pitchFamily="2" charset="-122"/>
              </a:rPr>
              <a:t>At each turn, a player choose one of the piles, and may pick up one or two tokens from the pile</a:t>
            </a:r>
          </a:p>
          <a:p>
            <a:r>
              <a:rPr lang="en-US" altLang="zh-CN" dirty="0">
                <a:ea typeface="宋体" pitchFamily="2" charset="-122"/>
              </a:rPr>
              <a:t>The player who picks up the last token LOSES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r>
              <a:rPr lang="en-US" altLang="zh-CN">
                <a:ea typeface="宋体" pitchFamily="2" charset="-122"/>
              </a:rPr>
              <a:t>NIM(2,2)</a:t>
            </a:r>
          </a:p>
        </p:txBody>
      </p:sp>
      <p:sp>
        <p:nvSpPr>
          <p:cNvPr id="384003" name="Rectangle 3" descr="Rectangle: Click to edit Master text styles&#10;Second level&#10;Third level&#10;Fourth level&#10;Fifth level"/>
          <p:cNvSpPr>
            <a:spLocks noGrp="1" noChangeArrowheads="1"/>
          </p:cNvSpPr>
          <p:nvPr>
            <p:ph type="body" idx="1"/>
          </p:nvPr>
        </p:nvSpPr>
        <p:spPr/>
        <p:txBody>
          <a:bodyPr/>
          <a:lstStyle/>
          <a:p>
            <a:r>
              <a:rPr lang="en-US" altLang="zh-CN">
                <a:ea typeface="宋体" pitchFamily="2" charset="-122"/>
              </a:rPr>
              <a:t>Try the following case:</a:t>
            </a:r>
          </a:p>
        </p:txBody>
      </p:sp>
      <p:sp>
        <p:nvSpPr>
          <p:cNvPr id="384004" name="Oval 4"/>
          <p:cNvSpPr>
            <a:spLocks noChangeArrowheads="1"/>
          </p:cNvSpPr>
          <p:nvPr/>
        </p:nvSpPr>
        <p:spPr bwMode="auto">
          <a:xfrm>
            <a:off x="2057400" y="4495800"/>
            <a:ext cx="9906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4005" name="Oval 5"/>
          <p:cNvSpPr>
            <a:spLocks noChangeArrowheads="1"/>
          </p:cNvSpPr>
          <p:nvPr/>
        </p:nvSpPr>
        <p:spPr bwMode="auto">
          <a:xfrm>
            <a:off x="2057400" y="3810000"/>
            <a:ext cx="9906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4006" name="Oval 6"/>
          <p:cNvSpPr>
            <a:spLocks noChangeArrowheads="1"/>
          </p:cNvSpPr>
          <p:nvPr/>
        </p:nvSpPr>
        <p:spPr bwMode="auto">
          <a:xfrm>
            <a:off x="4800600" y="4495800"/>
            <a:ext cx="9906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4007" name="Oval 7"/>
          <p:cNvSpPr>
            <a:spLocks noChangeArrowheads="1"/>
          </p:cNvSpPr>
          <p:nvPr/>
        </p:nvSpPr>
        <p:spPr bwMode="auto">
          <a:xfrm>
            <a:off x="4800600" y="3810000"/>
            <a:ext cx="990600" cy="457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4008" name="Text Box 8"/>
          <p:cNvSpPr txBox="1">
            <a:spLocks noChangeArrowheads="1"/>
          </p:cNvSpPr>
          <p:nvPr/>
        </p:nvSpPr>
        <p:spPr bwMode="auto">
          <a:xfrm>
            <a:off x="2057400" y="51816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itchFamily="2" charset="-122"/>
              </a:rPr>
              <a:t>pile 1</a:t>
            </a:r>
          </a:p>
        </p:txBody>
      </p:sp>
      <p:sp>
        <p:nvSpPr>
          <p:cNvPr id="384009" name="Text Box 9"/>
          <p:cNvSpPr txBox="1">
            <a:spLocks noChangeArrowheads="1"/>
          </p:cNvSpPr>
          <p:nvPr/>
        </p:nvSpPr>
        <p:spPr bwMode="auto">
          <a:xfrm>
            <a:off x="4876800" y="51816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itchFamily="2" charset="-122"/>
              </a:rPr>
              <a:t>pile 2</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609600" y="3962400"/>
            <a:ext cx="7848600" cy="156966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dirty="0" smtClean="0"/>
              <a:t>A common trick:  By symmetry, some of the states are trivially equivalent (e.g. (_,ii)-A and (ii,_)-A).  Make them one state by some canonical description (e.g. left pile never larger than right).</a:t>
            </a:r>
            <a:endParaRPr lang="zh-CN" altLang="en-US" dirty="0"/>
          </a:p>
        </p:txBody>
      </p:sp>
      <p:sp>
        <p:nvSpPr>
          <p:cNvPr id="2" name="标题 1"/>
          <p:cNvSpPr>
            <a:spLocks noGrp="1"/>
          </p:cNvSpPr>
          <p:nvPr>
            <p:ph type="title"/>
          </p:nvPr>
        </p:nvSpPr>
        <p:spPr>
          <a:xfrm>
            <a:off x="609600" y="304800"/>
            <a:ext cx="7772400" cy="685800"/>
          </a:xfrm>
        </p:spPr>
        <p:txBody>
          <a:bodyPr/>
          <a:lstStyle/>
          <a:p>
            <a:r>
              <a:rPr lang="en-US" altLang="zh-CN" dirty="0" smtClean="0"/>
              <a:t>Formal description of NIM(2, 2)</a:t>
            </a:r>
            <a:endParaRPr lang="zh-CN" altLang="en-US" dirty="0"/>
          </a:p>
        </p:txBody>
      </p:sp>
      <p:grpSp>
        <p:nvGrpSpPr>
          <p:cNvPr id="19" name="组合 18"/>
          <p:cNvGrpSpPr/>
          <p:nvPr/>
        </p:nvGrpSpPr>
        <p:grpSpPr>
          <a:xfrm>
            <a:off x="2182586" y="1143000"/>
            <a:ext cx="4857750" cy="2630586"/>
            <a:chOff x="2024062" y="1447800"/>
            <a:chExt cx="4857750" cy="2630586"/>
          </a:xfrm>
        </p:grpSpPr>
        <p:grpSp>
          <p:nvGrpSpPr>
            <p:cNvPr id="18" name="组合 17"/>
            <p:cNvGrpSpPr/>
            <p:nvPr/>
          </p:nvGrpSpPr>
          <p:grpSpPr>
            <a:xfrm>
              <a:off x="2028825" y="4021236"/>
              <a:ext cx="4829175" cy="57150"/>
              <a:chOff x="2024062" y="4167060"/>
              <a:chExt cx="4829175" cy="57150"/>
            </a:xfrm>
          </p:grpSpPr>
          <p:sp>
            <p:nvSpPr>
              <p:cNvPr id="8" name="Freeform 3"/>
              <p:cNvSpPr/>
              <p:nvPr/>
            </p:nvSpPr>
            <p:spPr>
              <a:xfrm>
                <a:off x="3090862" y="4167060"/>
                <a:ext cx="3762375" cy="57150"/>
              </a:xfrm>
              <a:custGeom>
                <a:avLst/>
                <a:gdLst>
                  <a:gd name="connsiteX0" fmla="*/ 14287 w 3762375"/>
                  <a:gd name="connsiteY0" fmla="*/ 14287 h 57150"/>
                  <a:gd name="connsiteX1" fmla="*/ 3748087 w 3762375"/>
                  <a:gd name="connsiteY1" fmla="*/ 14287 h 57150"/>
                </a:gdLst>
                <a:ahLst/>
                <a:cxnLst>
                  <a:cxn ang="0">
                    <a:pos x="connsiteX0" y="connsiteY0"/>
                  </a:cxn>
                  <a:cxn ang="1">
                    <a:pos x="connsiteX1" y="connsiteY1"/>
                  </a:cxn>
                </a:cxnLst>
                <a:rect l="l" t="t" r="r" b="b"/>
                <a:pathLst>
                  <a:path w="3762375" h="57150">
                    <a:moveTo>
                      <a:pt x="14287" y="14287"/>
                    </a:moveTo>
                    <a:lnTo>
                      <a:pt x="3748087" y="1428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2024062" y="4167060"/>
                <a:ext cx="1095375" cy="57150"/>
              </a:xfrm>
              <a:custGeom>
                <a:avLst/>
                <a:gdLst>
                  <a:gd name="connsiteX0" fmla="*/ 14287 w 1095375"/>
                  <a:gd name="connsiteY0" fmla="*/ 14287 h 57150"/>
                  <a:gd name="connsiteX1" fmla="*/ 1081087 w 1095375"/>
                  <a:gd name="connsiteY1" fmla="*/ 14287 h 57150"/>
                </a:gdLst>
                <a:ahLst/>
                <a:cxnLst>
                  <a:cxn ang="0">
                    <a:pos x="connsiteX0" y="connsiteY0"/>
                  </a:cxn>
                  <a:cxn ang="1">
                    <a:pos x="connsiteX1" y="connsiteY1"/>
                  </a:cxn>
                </a:cxnLst>
                <a:rect l="l" t="t" r="r" b="b"/>
                <a:pathLst>
                  <a:path w="1095375" h="57150">
                    <a:moveTo>
                      <a:pt x="14287" y="14287"/>
                    </a:moveTo>
                    <a:lnTo>
                      <a:pt x="1081087" y="1428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7" name="组合 16"/>
            <p:cNvGrpSpPr/>
            <p:nvPr/>
          </p:nvGrpSpPr>
          <p:grpSpPr>
            <a:xfrm>
              <a:off x="2024062" y="1447800"/>
              <a:ext cx="4857750" cy="2584322"/>
              <a:chOff x="2024062" y="1611312"/>
              <a:chExt cx="4857750" cy="2584322"/>
            </a:xfrm>
          </p:grpSpPr>
          <p:sp>
            <p:nvSpPr>
              <p:cNvPr id="4" name="Freeform 3"/>
              <p:cNvSpPr/>
              <p:nvPr/>
            </p:nvSpPr>
            <p:spPr>
              <a:xfrm>
                <a:off x="2038350" y="1625600"/>
                <a:ext cx="1066800" cy="2555747"/>
              </a:xfrm>
              <a:custGeom>
                <a:avLst/>
                <a:gdLst>
                  <a:gd name="connsiteX0" fmla="*/ 0 w 1066800"/>
                  <a:gd name="connsiteY0" fmla="*/ 0 h 2555747"/>
                  <a:gd name="connsiteX1" fmla="*/ 0 w 1066800"/>
                  <a:gd name="connsiteY1" fmla="*/ 2555747 h 2555747"/>
                  <a:gd name="connsiteX2" fmla="*/ 1066800 w 1066800"/>
                  <a:gd name="connsiteY2" fmla="*/ 2555747 h 2555747"/>
                  <a:gd name="connsiteX3" fmla="*/ 1066800 w 1066800"/>
                  <a:gd name="connsiteY3" fmla="*/ 0 h 2555747"/>
                  <a:gd name="connsiteX4" fmla="*/ 0 w 1066800"/>
                  <a:gd name="connsiteY4" fmla="*/ 0 h 25557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 h="2555747">
                    <a:moveTo>
                      <a:pt x="0" y="0"/>
                    </a:moveTo>
                    <a:lnTo>
                      <a:pt x="0" y="2555747"/>
                    </a:lnTo>
                    <a:lnTo>
                      <a:pt x="1066800" y="2555747"/>
                    </a:lnTo>
                    <a:lnTo>
                      <a:pt x="1066800" y="0"/>
                    </a:lnTo>
                    <a:lnTo>
                      <a:pt x="0" y="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2024062" y="1611312"/>
                <a:ext cx="57150" cy="2584322"/>
              </a:xfrm>
              <a:custGeom>
                <a:avLst/>
                <a:gdLst>
                  <a:gd name="connsiteX0" fmla="*/ 14287 w 57150"/>
                  <a:gd name="connsiteY0" fmla="*/ 14287 h 2584322"/>
                  <a:gd name="connsiteX1" fmla="*/ 14287 w 57150"/>
                  <a:gd name="connsiteY1" fmla="*/ 2570035 h 2584322"/>
                </a:gdLst>
                <a:ahLst/>
                <a:cxnLst>
                  <a:cxn ang="0">
                    <a:pos x="connsiteX0" y="connsiteY0"/>
                  </a:cxn>
                  <a:cxn ang="1">
                    <a:pos x="connsiteX1" y="connsiteY1"/>
                  </a:cxn>
                </a:cxnLst>
                <a:rect l="l" t="t" r="r" b="b"/>
                <a:pathLst>
                  <a:path w="57150" h="2584322">
                    <a:moveTo>
                      <a:pt x="14287" y="14287"/>
                    </a:moveTo>
                    <a:lnTo>
                      <a:pt x="14287" y="2570035"/>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3098800" y="1619250"/>
                <a:ext cx="25400" cy="2568447"/>
              </a:xfrm>
              <a:custGeom>
                <a:avLst/>
                <a:gdLst>
                  <a:gd name="connsiteX0" fmla="*/ 6350 w 25400"/>
                  <a:gd name="connsiteY0" fmla="*/ 6350 h 2568447"/>
                  <a:gd name="connsiteX1" fmla="*/ 6350 w 25400"/>
                  <a:gd name="connsiteY1" fmla="*/ 2562097 h 2568447"/>
                </a:gdLst>
                <a:ahLst/>
                <a:cxnLst>
                  <a:cxn ang="0">
                    <a:pos x="connsiteX0" y="connsiteY0"/>
                  </a:cxn>
                  <a:cxn ang="1">
                    <a:pos x="connsiteX1" y="connsiteY1"/>
                  </a:cxn>
                </a:cxnLst>
                <a:rect l="l" t="t" r="r" b="b"/>
                <a:pathLst>
                  <a:path w="25400" h="2568447">
                    <a:moveTo>
                      <a:pt x="6350" y="6350"/>
                    </a:moveTo>
                    <a:lnTo>
                      <a:pt x="6350" y="2562097"/>
                    </a:lnTo>
                  </a:path>
                </a:pathLst>
              </a:custGeom>
              <a:ln w="127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Freeform 3"/>
              <p:cNvSpPr/>
              <p:nvPr/>
            </p:nvSpPr>
            <p:spPr>
              <a:xfrm>
                <a:off x="3090862" y="1611312"/>
                <a:ext cx="3762375" cy="57150"/>
              </a:xfrm>
              <a:custGeom>
                <a:avLst/>
                <a:gdLst>
                  <a:gd name="connsiteX0" fmla="*/ 14287 w 3762375"/>
                  <a:gd name="connsiteY0" fmla="*/ 14287 h 57150"/>
                  <a:gd name="connsiteX1" fmla="*/ 3748087 w 3762375"/>
                  <a:gd name="connsiteY1" fmla="*/ 14287 h 57150"/>
                </a:gdLst>
                <a:ahLst/>
                <a:cxnLst>
                  <a:cxn ang="0">
                    <a:pos x="connsiteX0" y="connsiteY0"/>
                  </a:cxn>
                  <a:cxn ang="1">
                    <a:pos x="connsiteX1" y="connsiteY1"/>
                  </a:cxn>
                </a:cxnLst>
                <a:rect l="l" t="t" r="r" b="b"/>
                <a:pathLst>
                  <a:path w="3762375" h="57150">
                    <a:moveTo>
                      <a:pt x="14287" y="14287"/>
                    </a:moveTo>
                    <a:lnTo>
                      <a:pt x="3748087" y="1428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6824662" y="1611312"/>
                <a:ext cx="57150" cy="2584322"/>
              </a:xfrm>
              <a:custGeom>
                <a:avLst/>
                <a:gdLst>
                  <a:gd name="connsiteX0" fmla="*/ 14287 w 57150"/>
                  <a:gd name="connsiteY0" fmla="*/ 14287 h 2584322"/>
                  <a:gd name="connsiteX1" fmla="*/ 14287 w 57150"/>
                  <a:gd name="connsiteY1" fmla="*/ 2570035 h 2584322"/>
                </a:gdLst>
                <a:ahLst/>
                <a:cxnLst>
                  <a:cxn ang="0">
                    <a:pos x="connsiteX0" y="connsiteY0"/>
                  </a:cxn>
                  <a:cxn ang="1">
                    <a:pos x="connsiteX1" y="connsiteY1"/>
                  </a:cxn>
                </a:cxnLst>
                <a:rect l="l" t="t" r="r" b="b"/>
                <a:pathLst>
                  <a:path w="57150" h="2584322">
                    <a:moveTo>
                      <a:pt x="14287" y="14287"/>
                    </a:moveTo>
                    <a:lnTo>
                      <a:pt x="14287" y="2570035"/>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2024062" y="1611312"/>
                <a:ext cx="1095375" cy="57150"/>
              </a:xfrm>
              <a:custGeom>
                <a:avLst/>
                <a:gdLst>
                  <a:gd name="connsiteX0" fmla="*/ 14287 w 1095375"/>
                  <a:gd name="connsiteY0" fmla="*/ 14287 h 57150"/>
                  <a:gd name="connsiteX1" fmla="*/ 1081087 w 1095375"/>
                  <a:gd name="connsiteY1" fmla="*/ 14287 h 57150"/>
                </a:gdLst>
                <a:ahLst/>
                <a:cxnLst>
                  <a:cxn ang="0">
                    <a:pos x="connsiteX0" y="connsiteY0"/>
                  </a:cxn>
                  <a:cxn ang="1">
                    <a:pos x="connsiteX1" y="connsiteY1"/>
                  </a:cxn>
                </a:cxnLst>
                <a:rect l="l" t="t" r="r" b="b"/>
                <a:pathLst>
                  <a:path w="1095375" h="57150">
                    <a:moveTo>
                      <a:pt x="14287" y="14287"/>
                    </a:moveTo>
                    <a:lnTo>
                      <a:pt x="1081087" y="1428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TextBox 1"/>
              <p:cNvSpPr txBox="1"/>
              <p:nvPr/>
            </p:nvSpPr>
            <p:spPr>
              <a:xfrm>
                <a:off x="3194050" y="1676400"/>
                <a:ext cx="939800" cy="2438400"/>
              </a:xfrm>
              <a:prstGeom prst="rect">
                <a:avLst/>
              </a:prstGeom>
              <a:noFill/>
            </p:spPr>
            <p:txBody>
              <a:bodyPr wrap="none" lIns="0" tIns="0" rIns="0" rtlCol="0">
                <a:spAutoFit/>
              </a:bodyPr>
              <a:lstStyle/>
              <a:p>
                <a:pPr>
                  <a:lnSpc>
                    <a:spcPts val="20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_</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_</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a:t>
                </a:r>
              </a:p>
              <a:p>
                <a:pPr>
                  <a:lnSpc>
                    <a:spcPts val="28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_</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a:t>
                </a:r>
              </a:p>
              <a:p>
                <a:pPr>
                  <a:lnSpc>
                    <a:spcPts val="28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_</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7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_</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_</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)-B</a:t>
                </a:r>
              </a:p>
              <a:p>
                <a:pPr>
                  <a:lnSpc>
                    <a:spcPts val="28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_</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)-B</a:t>
                </a:r>
              </a:p>
              <a:p>
                <a:pPr>
                  <a:lnSpc>
                    <a:spcPts val="28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_</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)-B</a:t>
                </a:r>
              </a:p>
            </p:txBody>
          </p:sp>
          <p:sp>
            <p:nvSpPr>
              <p:cNvPr id="13" name="TextBox 1"/>
              <p:cNvSpPr txBox="1"/>
              <p:nvPr/>
            </p:nvSpPr>
            <p:spPr>
              <a:xfrm>
                <a:off x="4489450" y="1676400"/>
                <a:ext cx="863600" cy="2438400"/>
              </a:xfrm>
              <a:prstGeom prst="rect">
                <a:avLst/>
              </a:prstGeom>
              <a:noFill/>
            </p:spPr>
            <p:txBody>
              <a:bodyPr wrap="none" lIns="0" tIns="0" rIns="0" rtlCol="0">
                <a:spAutoFit/>
              </a:bodyPr>
              <a:lstStyle/>
              <a:p>
                <a:pPr>
                  <a:lnSpc>
                    <a:spcPts val="20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_</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a:t>
                </a:r>
              </a:p>
              <a:p>
                <a:pPr>
                  <a:lnSpc>
                    <a:spcPts val="28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a:t>
                </a:r>
              </a:p>
              <a:p>
                <a:pPr>
                  <a:lnSpc>
                    <a:spcPts val="28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7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_</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)-B</a:t>
                </a:r>
              </a:p>
              <a:p>
                <a:pPr>
                  <a:lnSpc>
                    <a:spcPts val="28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)-B</a:t>
                </a:r>
              </a:p>
              <a:p>
                <a:pPr>
                  <a:lnSpc>
                    <a:spcPts val="28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)-B</a:t>
                </a:r>
              </a:p>
            </p:txBody>
          </p:sp>
          <p:sp>
            <p:nvSpPr>
              <p:cNvPr id="14" name="TextBox 1"/>
              <p:cNvSpPr txBox="1"/>
              <p:nvPr/>
            </p:nvSpPr>
            <p:spPr>
              <a:xfrm>
                <a:off x="5708650" y="1676400"/>
                <a:ext cx="914400" cy="2438400"/>
              </a:xfrm>
              <a:prstGeom prst="rect">
                <a:avLst/>
              </a:prstGeom>
              <a:noFill/>
            </p:spPr>
            <p:txBody>
              <a:bodyPr wrap="none" lIns="0" tIns="0" rIns="0" rtlCol="0">
                <a:spAutoFit/>
              </a:bodyPr>
              <a:lstStyle/>
              <a:p>
                <a:pPr>
                  <a:lnSpc>
                    <a:spcPts val="20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_</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a:t>
                </a:r>
              </a:p>
              <a:p>
                <a:pPr>
                  <a:lnSpc>
                    <a:spcPts val="28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a:t>
                </a:r>
              </a:p>
              <a:p>
                <a:pPr>
                  <a:lnSpc>
                    <a:spcPts val="28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a:t>
                </a:r>
              </a:p>
              <a:p>
                <a:pPr>
                  <a:lnSpc>
                    <a:spcPts val="1000"/>
                  </a:lnSpc>
                </a:pPr>
                <a:endParaRPr lang="en-US" altLang="zh-CN" dirty="0" smtClean="0"/>
              </a:p>
              <a:p>
                <a:pPr>
                  <a:lnSpc>
                    <a:spcPts val="1000"/>
                  </a:lnSpc>
                </a:pPr>
                <a:endParaRPr lang="en-US" altLang="zh-CN" dirty="0" smtClean="0"/>
              </a:p>
              <a:p>
                <a:pPr>
                  <a:lnSpc>
                    <a:spcPts val="1000"/>
                  </a:lnSpc>
                </a:pPr>
                <a:endParaRPr lang="en-US" altLang="zh-CN" dirty="0" smtClean="0"/>
              </a:p>
              <a:p>
                <a:pPr>
                  <a:lnSpc>
                    <a:spcPts val="27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_</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)-B</a:t>
                </a:r>
              </a:p>
              <a:p>
                <a:pPr>
                  <a:lnSpc>
                    <a:spcPts val="28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)-B</a:t>
                </a:r>
              </a:p>
              <a:p>
                <a:pPr>
                  <a:lnSpc>
                    <a:spcPts val="28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)-B</a:t>
                </a:r>
              </a:p>
            </p:txBody>
          </p:sp>
          <p:sp>
            <p:nvSpPr>
              <p:cNvPr id="15" name="TextBox 1"/>
              <p:cNvSpPr txBox="1"/>
              <p:nvPr/>
            </p:nvSpPr>
            <p:spPr>
              <a:xfrm>
                <a:off x="2213478" y="2705355"/>
                <a:ext cx="716543" cy="380489"/>
              </a:xfrm>
              <a:prstGeom prst="rect">
                <a:avLst/>
              </a:prstGeom>
              <a:noFill/>
            </p:spPr>
            <p:txBody>
              <a:bodyPr wrap="none" lIns="0" tIns="0" rIns="0" rtlCol="0">
                <a:spAutoFit/>
              </a:bodyPr>
              <a:lstStyle/>
              <a:p>
                <a:pPr algn="ctr">
                  <a:lnSpc>
                    <a:spcPts val="2600"/>
                  </a:lnSpc>
                  <a:tabLst/>
                </a:pPr>
                <a:r>
                  <a:rPr lang="en-US" altLang="zh-CN" sz="3200" b="1" dirty="0" smtClean="0">
                    <a:solidFill>
                      <a:srgbClr val="000000"/>
                    </a:solidFill>
                    <a:latin typeface="+mn-lt"/>
                  </a:rPr>
                  <a:t>S =</a:t>
                </a:r>
                <a:endParaRPr lang="en-US" altLang="zh-CN" sz="3200" b="1" dirty="0">
                  <a:solidFill>
                    <a:srgbClr val="000000"/>
                  </a:solidFill>
                  <a:latin typeface="+mn-lt"/>
                </a:endParaRPr>
              </a:p>
            </p:txBody>
          </p:sp>
        </p:grpSp>
      </p:grpSp>
      <p:grpSp>
        <p:nvGrpSpPr>
          <p:cNvPr id="20" name="组合 19"/>
          <p:cNvGrpSpPr/>
          <p:nvPr/>
        </p:nvGrpSpPr>
        <p:grpSpPr>
          <a:xfrm>
            <a:off x="914400" y="3615065"/>
            <a:ext cx="6131262" cy="2861935"/>
            <a:chOff x="452100" y="2695775"/>
            <a:chExt cx="6131262" cy="2861935"/>
          </a:xfrm>
        </p:grpSpPr>
        <p:sp>
          <p:nvSpPr>
            <p:cNvPr id="21" name="Freeform 3"/>
            <p:cNvSpPr/>
            <p:nvPr/>
          </p:nvSpPr>
          <p:spPr>
            <a:xfrm>
              <a:off x="1739900" y="2959100"/>
              <a:ext cx="1066800" cy="2555747"/>
            </a:xfrm>
            <a:custGeom>
              <a:avLst/>
              <a:gdLst>
                <a:gd name="connsiteX0" fmla="*/ 0 w 1066800"/>
                <a:gd name="connsiteY0" fmla="*/ 0 h 2555747"/>
                <a:gd name="connsiteX1" fmla="*/ 0 w 1066800"/>
                <a:gd name="connsiteY1" fmla="*/ 2555747 h 2555747"/>
                <a:gd name="connsiteX2" fmla="*/ 1066800 w 1066800"/>
                <a:gd name="connsiteY2" fmla="*/ 2555747 h 2555747"/>
                <a:gd name="connsiteX3" fmla="*/ 1066800 w 1066800"/>
                <a:gd name="connsiteY3" fmla="*/ 0 h 2555747"/>
                <a:gd name="connsiteX4" fmla="*/ 0 w 1066800"/>
                <a:gd name="connsiteY4" fmla="*/ 0 h 25557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6800" h="2555747">
                  <a:moveTo>
                    <a:pt x="0" y="0"/>
                  </a:moveTo>
                  <a:lnTo>
                    <a:pt x="0" y="2555747"/>
                  </a:lnTo>
                  <a:lnTo>
                    <a:pt x="1066800" y="2555747"/>
                  </a:lnTo>
                  <a:lnTo>
                    <a:pt x="1066800" y="0"/>
                  </a:lnTo>
                  <a:lnTo>
                    <a:pt x="0" y="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solidFill>
                    <a:srgbClr val="000000"/>
                  </a:solidFill>
                </a:rPr>
                <a:t>S = </a:t>
              </a:r>
              <a:endParaRPr lang="zh-CN" altLang="en-US" sz="3200" b="1" dirty="0">
                <a:solidFill>
                  <a:srgbClr val="000000"/>
                </a:solidFill>
              </a:endParaRPr>
            </a:p>
          </p:txBody>
        </p:sp>
        <p:sp>
          <p:nvSpPr>
            <p:cNvPr id="22" name="Freeform 3"/>
            <p:cNvSpPr/>
            <p:nvPr/>
          </p:nvSpPr>
          <p:spPr>
            <a:xfrm>
              <a:off x="1725612" y="2944812"/>
              <a:ext cx="57150" cy="2584322"/>
            </a:xfrm>
            <a:custGeom>
              <a:avLst/>
              <a:gdLst>
                <a:gd name="connsiteX0" fmla="*/ 14287 w 57150"/>
                <a:gd name="connsiteY0" fmla="*/ 14287 h 2584322"/>
                <a:gd name="connsiteX1" fmla="*/ 14287 w 57150"/>
                <a:gd name="connsiteY1" fmla="*/ 2570035 h 2584322"/>
              </a:gdLst>
              <a:ahLst/>
              <a:cxnLst>
                <a:cxn ang="0">
                  <a:pos x="connsiteX0" y="connsiteY0"/>
                </a:cxn>
                <a:cxn ang="1">
                  <a:pos x="connsiteX1" y="connsiteY1"/>
                </a:cxn>
              </a:cxnLst>
              <a:rect l="l" t="t" r="r" b="b"/>
              <a:pathLst>
                <a:path w="57150" h="2584322">
                  <a:moveTo>
                    <a:pt x="14287" y="14287"/>
                  </a:moveTo>
                  <a:lnTo>
                    <a:pt x="14287" y="2570035"/>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Freeform 3"/>
            <p:cNvSpPr/>
            <p:nvPr/>
          </p:nvSpPr>
          <p:spPr>
            <a:xfrm>
              <a:off x="2800350" y="2952750"/>
              <a:ext cx="25400" cy="2568447"/>
            </a:xfrm>
            <a:custGeom>
              <a:avLst/>
              <a:gdLst>
                <a:gd name="connsiteX0" fmla="*/ 6350 w 25400"/>
                <a:gd name="connsiteY0" fmla="*/ 6350 h 2568447"/>
                <a:gd name="connsiteX1" fmla="*/ 6350 w 25400"/>
                <a:gd name="connsiteY1" fmla="*/ 2562097 h 2568447"/>
              </a:gdLst>
              <a:ahLst/>
              <a:cxnLst>
                <a:cxn ang="0">
                  <a:pos x="connsiteX0" y="connsiteY0"/>
                </a:cxn>
                <a:cxn ang="1">
                  <a:pos x="connsiteX1" y="connsiteY1"/>
                </a:cxn>
              </a:cxnLst>
              <a:rect l="l" t="t" r="r" b="b"/>
              <a:pathLst>
                <a:path w="25400" h="2568447">
                  <a:moveTo>
                    <a:pt x="6350" y="6350"/>
                  </a:moveTo>
                  <a:lnTo>
                    <a:pt x="6350" y="2562097"/>
                  </a:lnTo>
                </a:path>
              </a:pathLst>
            </a:custGeom>
            <a:ln w="127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Freeform 3"/>
            <p:cNvSpPr/>
            <p:nvPr/>
          </p:nvSpPr>
          <p:spPr>
            <a:xfrm>
              <a:off x="2792412" y="2944812"/>
              <a:ext cx="3762375" cy="57150"/>
            </a:xfrm>
            <a:custGeom>
              <a:avLst/>
              <a:gdLst>
                <a:gd name="connsiteX0" fmla="*/ 14287 w 3762375"/>
                <a:gd name="connsiteY0" fmla="*/ 14287 h 57150"/>
                <a:gd name="connsiteX1" fmla="*/ 3748087 w 3762375"/>
                <a:gd name="connsiteY1" fmla="*/ 14287 h 57150"/>
              </a:gdLst>
              <a:ahLst/>
              <a:cxnLst>
                <a:cxn ang="0">
                  <a:pos x="connsiteX0" y="connsiteY0"/>
                </a:cxn>
                <a:cxn ang="1">
                  <a:pos x="connsiteX1" y="connsiteY1"/>
                </a:cxn>
              </a:cxnLst>
              <a:rect l="l" t="t" r="r" b="b"/>
              <a:pathLst>
                <a:path w="3762375" h="57150">
                  <a:moveTo>
                    <a:pt x="14287" y="14287"/>
                  </a:moveTo>
                  <a:lnTo>
                    <a:pt x="3748087" y="1428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Freeform 3"/>
            <p:cNvSpPr/>
            <p:nvPr/>
          </p:nvSpPr>
          <p:spPr>
            <a:xfrm>
              <a:off x="2792412" y="5500560"/>
              <a:ext cx="3762375" cy="57150"/>
            </a:xfrm>
            <a:custGeom>
              <a:avLst/>
              <a:gdLst>
                <a:gd name="connsiteX0" fmla="*/ 14287 w 3762375"/>
                <a:gd name="connsiteY0" fmla="*/ 14287 h 57150"/>
                <a:gd name="connsiteX1" fmla="*/ 3748087 w 3762375"/>
                <a:gd name="connsiteY1" fmla="*/ 14287 h 57150"/>
              </a:gdLst>
              <a:ahLst/>
              <a:cxnLst>
                <a:cxn ang="0">
                  <a:pos x="connsiteX0" y="connsiteY0"/>
                </a:cxn>
                <a:cxn ang="1">
                  <a:pos x="connsiteX1" y="connsiteY1"/>
                </a:cxn>
              </a:cxnLst>
              <a:rect l="l" t="t" r="r" b="b"/>
              <a:pathLst>
                <a:path w="3762375" h="57150">
                  <a:moveTo>
                    <a:pt x="14287" y="14287"/>
                  </a:moveTo>
                  <a:lnTo>
                    <a:pt x="3748087" y="1428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Freeform 3"/>
            <p:cNvSpPr/>
            <p:nvPr/>
          </p:nvSpPr>
          <p:spPr>
            <a:xfrm>
              <a:off x="6526212" y="2944812"/>
              <a:ext cx="57150" cy="2584322"/>
            </a:xfrm>
            <a:custGeom>
              <a:avLst/>
              <a:gdLst>
                <a:gd name="connsiteX0" fmla="*/ 14287 w 57150"/>
                <a:gd name="connsiteY0" fmla="*/ 14287 h 2584322"/>
                <a:gd name="connsiteX1" fmla="*/ 14287 w 57150"/>
                <a:gd name="connsiteY1" fmla="*/ 2570035 h 2584322"/>
              </a:gdLst>
              <a:ahLst/>
              <a:cxnLst>
                <a:cxn ang="0">
                  <a:pos x="connsiteX0" y="connsiteY0"/>
                </a:cxn>
                <a:cxn ang="1">
                  <a:pos x="connsiteX1" y="connsiteY1"/>
                </a:cxn>
              </a:cxnLst>
              <a:rect l="l" t="t" r="r" b="b"/>
              <a:pathLst>
                <a:path w="57150" h="2584322">
                  <a:moveTo>
                    <a:pt x="14287" y="14287"/>
                  </a:moveTo>
                  <a:lnTo>
                    <a:pt x="14287" y="2570035"/>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Freeform 3"/>
            <p:cNvSpPr/>
            <p:nvPr/>
          </p:nvSpPr>
          <p:spPr>
            <a:xfrm>
              <a:off x="1725612" y="2944812"/>
              <a:ext cx="1095375" cy="57150"/>
            </a:xfrm>
            <a:custGeom>
              <a:avLst/>
              <a:gdLst>
                <a:gd name="connsiteX0" fmla="*/ 14287 w 1095375"/>
                <a:gd name="connsiteY0" fmla="*/ 14287 h 57150"/>
                <a:gd name="connsiteX1" fmla="*/ 1081087 w 1095375"/>
                <a:gd name="connsiteY1" fmla="*/ 14287 h 57150"/>
              </a:gdLst>
              <a:ahLst/>
              <a:cxnLst>
                <a:cxn ang="0">
                  <a:pos x="connsiteX0" y="connsiteY0"/>
                </a:cxn>
                <a:cxn ang="1">
                  <a:pos x="connsiteX1" y="connsiteY1"/>
                </a:cxn>
              </a:cxnLst>
              <a:rect l="l" t="t" r="r" b="b"/>
              <a:pathLst>
                <a:path w="1095375" h="57150">
                  <a:moveTo>
                    <a:pt x="14287" y="14287"/>
                  </a:moveTo>
                  <a:lnTo>
                    <a:pt x="1081087" y="1428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Freeform 3"/>
            <p:cNvSpPr/>
            <p:nvPr/>
          </p:nvSpPr>
          <p:spPr>
            <a:xfrm>
              <a:off x="1725612" y="5500560"/>
              <a:ext cx="1095375" cy="57150"/>
            </a:xfrm>
            <a:custGeom>
              <a:avLst/>
              <a:gdLst>
                <a:gd name="connsiteX0" fmla="*/ 14287 w 1095375"/>
                <a:gd name="connsiteY0" fmla="*/ 14287 h 57150"/>
                <a:gd name="connsiteX1" fmla="*/ 1081087 w 1095375"/>
                <a:gd name="connsiteY1" fmla="*/ 14287 h 57150"/>
              </a:gdLst>
              <a:ahLst/>
              <a:cxnLst>
                <a:cxn ang="0">
                  <a:pos x="connsiteX0" y="connsiteY0"/>
                </a:cxn>
                <a:cxn ang="1">
                  <a:pos x="connsiteX1" y="connsiteY1"/>
                </a:cxn>
              </a:cxnLst>
              <a:rect l="l" t="t" r="r" b="b"/>
              <a:pathLst>
                <a:path w="1095375" h="57150">
                  <a:moveTo>
                    <a:pt x="14287" y="14287"/>
                  </a:moveTo>
                  <a:lnTo>
                    <a:pt x="1081087" y="1428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TextBox 28"/>
            <p:cNvSpPr txBox="1"/>
            <p:nvPr/>
          </p:nvSpPr>
          <p:spPr>
            <a:xfrm>
              <a:off x="5410200" y="3746500"/>
              <a:ext cx="889000" cy="254000"/>
            </a:xfrm>
            <a:prstGeom prst="rect">
              <a:avLst/>
            </a:prstGeom>
            <a:noFill/>
          </p:spPr>
          <p:txBody>
            <a:bodyPr wrap="none" lIns="0" tIns="0" rIns="0" rtlCol="0">
              <a:spAutoFit/>
            </a:bodyPr>
            <a:lstStyle/>
            <a:p>
              <a:pPr>
                <a:lnSpc>
                  <a:spcPts val="20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a:t>
              </a:r>
            </a:p>
          </p:txBody>
        </p:sp>
        <p:sp>
          <p:nvSpPr>
            <p:cNvPr id="30" name="TextBox 1"/>
            <p:cNvSpPr txBox="1"/>
            <p:nvPr/>
          </p:nvSpPr>
          <p:spPr>
            <a:xfrm>
              <a:off x="2895600" y="4470400"/>
              <a:ext cx="939800" cy="254000"/>
            </a:xfrm>
            <a:prstGeom prst="rect">
              <a:avLst/>
            </a:prstGeom>
            <a:noFill/>
          </p:spPr>
          <p:txBody>
            <a:bodyPr wrap="none" lIns="0" tIns="0" rIns="0" rtlCol="0">
              <a:spAutoFit/>
            </a:bodyPr>
            <a:lstStyle/>
            <a:p>
              <a:pPr>
                <a:lnSpc>
                  <a:spcPts val="20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_</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_</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)-B</a:t>
              </a:r>
            </a:p>
          </p:txBody>
        </p:sp>
        <p:sp>
          <p:nvSpPr>
            <p:cNvPr id="31" name="TextBox 1"/>
            <p:cNvSpPr txBox="1"/>
            <p:nvPr/>
          </p:nvSpPr>
          <p:spPr>
            <a:xfrm>
              <a:off x="4191000" y="4470400"/>
              <a:ext cx="863600" cy="609600"/>
            </a:xfrm>
            <a:prstGeom prst="rect">
              <a:avLst/>
            </a:prstGeom>
            <a:noFill/>
          </p:spPr>
          <p:txBody>
            <a:bodyPr wrap="none" lIns="0" tIns="0" rIns="0" rtlCol="0">
              <a:spAutoFit/>
            </a:bodyPr>
            <a:lstStyle/>
            <a:p>
              <a:pPr>
                <a:lnSpc>
                  <a:spcPts val="20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_</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)-B</a:t>
              </a:r>
            </a:p>
            <a:p>
              <a:pPr>
                <a:lnSpc>
                  <a:spcPts val="28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)-B</a:t>
              </a:r>
            </a:p>
          </p:txBody>
        </p:sp>
        <p:sp>
          <p:nvSpPr>
            <p:cNvPr id="32" name="TextBox 1"/>
            <p:cNvSpPr txBox="1"/>
            <p:nvPr/>
          </p:nvSpPr>
          <p:spPr>
            <a:xfrm>
              <a:off x="5410200" y="4470400"/>
              <a:ext cx="914400" cy="977900"/>
            </a:xfrm>
            <a:prstGeom prst="rect">
              <a:avLst/>
            </a:prstGeom>
            <a:noFill/>
          </p:spPr>
          <p:txBody>
            <a:bodyPr wrap="none" lIns="0" tIns="0" rIns="0" rtlCol="0">
              <a:spAutoFit/>
            </a:bodyPr>
            <a:lstStyle/>
            <a:p>
              <a:pPr>
                <a:lnSpc>
                  <a:spcPts val="20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_</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)-B</a:t>
              </a:r>
            </a:p>
            <a:p>
              <a:pPr>
                <a:lnSpc>
                  <a:spcPts val="28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)-B</a:t>
              </a:r>
            </a:p>
            <a:p>
              <a:pPr>
                <a:lnSpc>
                  <a:spcPts val="28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)-B</a:t>
              </a:r>
            </a:p>
          </p:txBody>
        </p:sp>
        <p:sp>
          <p:nvSpPr>
            <p:cNvPr id="33" name="TextBox 1"/>
            <p:cNvSpPr txBox="1"/>
            <p:nvPr/>
          </p:nvSpPr>
          <p:spPr>
            <a:xfrm>
              <a:off x="452100" y="2695775"/>
              <a:ext cx="5931175" cy="1046440"/>
            </a:xfrm>
            <a:prstGeom prst="rect">
              <a:avLst/>
            </a:prstGeom>
            <a:noFill/>
          </p:spPr>
          <p:txBody>
            <a:bodyPr wrap="none" lIns="0" tIns="0" rIns="0" rtlCol="0">
              <a:spAutoFit/>
            </a:bodyPr>
            <a:lstStyle/>
            <a:p>
              <a:pPr>
                <a:lnSpc>
                  <a:spcPts val="3600"/>
                </a:lnSpc>
                <a:tabLst>
                  <a:tab pos="38100" algn="l"/>
                  <a:tab pos="889000" algn="l"/>
                  <a:tab pos="2006600" algn="l"/>
                  <a:tab pos="2400300" algn="l"/>
                  <a:tab pos="3695700" algn="l"/>
                  <a:tab pos="5372100" algn="l"/>
                </a:tabLst>
              </a:pPr>
              <a:r>
                <a:rPr lang="en-US" altLang="zh-CN" dirty="0" smtClean="0"/>
                <a:t>	</a:t>
              </a:r>
              <a:endParaRPr lang="en-US" altLang="zh-CN" sz="2399" dirty="0" smtClean="0">
                <a:solidFill>
                  <a:srgbClr val="000000"/>
                </a:solidFill>
                <a:latin typeface="Times New Roman" pitchFamily="18" charset="0"/>
                <a:cs typeface="Times New Roman" pitchFamily="18" charset="0"/>
              </a:endParaRPr>
            </a:p>
            <a:p>
              <a:pPr>
                <a:lnSpc>
                  <a:spcPts val="1400"/>
                </a:lnSpc>
                <a:tabLst>
                  <a:tab pos="38100" algn="l"/>
                  <a:tab pos="889000" algn="l"/>
                  <a:tab pos="2006600" algn="l"/>
                  <a:tab pos="2400300" algn="l"/>
                  <a:tab pos="3695700" algn="l"/>
                  <a:tab pos="5372100" algn="l"/>
                </a:tabLst>
              </a:pPr>
              <a:r>
                <a:rPr lang="en-US" altLang="zh-CN" dirty="0" smtClean="0"/>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_</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_</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_</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_</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a:t>
              </a:r>
            </a:p>
            <a:p>
              <a:pPr>
                <a:lnSpc>
                  <a:spcPts val="2800"/>
                </a:lnSpc>
                <a:tabLst>
                  <a:tab pos="38100" algn="l"/>
                  <a:tab pos="889000" algn="l"/>
                  <a:tab pos="2006600" algn="l"/>
                  <a:tab pos="2400300" algn="l"/>
                  <a:tab pos="3695700" algn="l"/>
                  <a:tab pos="5372100" algn="l"/>
                </a:tabLst>
              </a:pPr>
              <a:r>
                <a:rPr lang="en-US" altLang="zh-CN" dirty="0" smtClean="0"/>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a:t>
              </a:r>
            </a:p>
          </p:txBody>
        </p:sp>
      </p:grpSp>
    </p:spTree>
    <p:extLst>
      <p:ext uri="{BB962C8B-B14F-4D97-AF65-F5344CB8AC3E}">
        <p14:creationId xmlns:p14="http://schemas.microsoft.com/office/powerpoint/2010/main" val="146993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grpId="0" nodeType="clickEffect">
                                  <p:stCondLst>
                                    <p:cond delay="0"/>
                                  </p:stCondLst>
                                  <p:childTnLst>
                                    <p:anim calcmode="lin" valueType="num">
                                      <p:cBhvr>
                                        <p:cTn id="11" dur="500"/>
                                        <p:tgtEl>
                                          <p:spTgt spid="16"/>
                                        </p:tgtEl>
                                        <p:attrNameLst>
                                          <p:attrName>ppt_w</p:attrName>
                                        </p:attrNameLst>
                                      </p:cBhvr>
                                      <p:tavLst>
                                        <p:tav tm="0">
                                          <p:val>
                                            <p:strVal val="ppt_w"/>
                                          </p:val>
                                        </p:tav>
                                        <p:tav tm="100000">
                                          <p:val>
                                            <p:fltVal val="0"/>
                                          </p:val>
                                        </p:tav>
                                      </p:tavLst>
                                    </p:anim>
                                    <p:anim calcmode="lin" valueType="num">
                                      <p:cBhvr>
                                        <p:cTn id="12" dur="500"/>
                                        <p:tgtEl>
                                          <p:spTgt spid="16"/>
                                        </p:tgtEl>
                                        <p:attrNameLst>
                                          <p:attrName>ppt_h</p:attrName>
                                        </p:attrNameLst>
                                      </p:cBhvr>
                                      <p:tavLst>
                                        <p:tav tm="0">
                                          <p:val>
                                            <p:strVal val="ppt_h"/>
                                          </p:val>
                                        </p:tav>
                                        <p:tav tm="100000">
                                          <p:val>
                                            <p:fltVal val="0"/>
                                          </p:val>
                                        </p:tav>
                                      </p:tavLst>
                                    </p:anim>
                                    <p:animEffect transition="out" filter="fade">
                                      <p:cBhvr>
                                        <p:cTn id="13" dur="500"/>
                                        <p:tgtEl>
                                          <p:spTgt spid="16"/>
                                        </p:tgtEl>
                                      </p:cBhvr>
                                    </p:animEffect>
                                    <p:set>
                                      <p:cBhvr>
                                        <p:cTn id="14" dur="1" fill="hold">
                                          <p:stCondLst>
                                            <p:cond delay="499"/>
                                          </p:stCondLst>
                                        </p:cTn>
                                        <p:tgtEl>
                                          <p:spTgt spid="16"/>
                                        </p:tgtEl>
                                        <p:attrNameLst>
                                          <p:attrName>style.visibility</p:attrName>
                                        </p:attrNameLst>
                                      </p:cBhvr>
                                      <p:to>
                                        <p:strVal val="hidden"/>
                                      </p:to>
                                    </p:set>
                                  </p:childTnLst>
                                </p:cTn>
                              </p:par>
                            </p:childTnLst>
                          </p:cTn>
                        </p:par>
                        <p:par>
                          <p:cTn id="15" fill="hold">
                            <p:stCondLst>
                              <p:cond delay="500"/>
                            </p:stCondLst>
                            <p:childTnLst>
                              <p:par>
                                <p:cTn id="16" presetID="22" presetClass="entr" presetSubtype="4" fill="hold" nodeType="afterEffect">
                                  <p:stCondLst>
                                    <p:cond delay="500"/>
                                  </p:stCondLst>
                                  <p:childTnLst>
                                    <p:set>
                                      <p:cBhvr>
                                        <p:cTn id="17" dur="1" fill="hold">
                                          <p:stCondLst>
                                            <p:cond delay="0"/>
                                          </p:stCondLst>
                                        </p:cTn>
                                        <p:tgtEl>
                                          <p:spTgt spid="20"/>
                                        </p:tgtEl>
                                        <p:attrNameLst>
                                          <p:attrName>style.visibility</p:attrName>
                                        </p:attrNameLst>
                                      </p:cBhvr>
                                      <p:to>
                                        <p:strVal val="visible"/>
                                      </p:to>
                                    </p:set>
                                    <p:animEffect transition="in" filter="wipe(down)">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977900" y="1766888"/>
            <a:ext cx="609600" cy="700278"/>
          </a:xfrm>
          <a:custGeom>
            <a:avLst/>
            <a:gdLst>
              <a:gd name="connsiteX0" fmla="*/ 0 w 609600"/>
              <a:gd name="connsiteY0" fmla="*/ 0 h 700278"/>
              <a:gd name="connsiteX1" fmla="*/ 0 w 609600"/>
              <a:gd name="connsiteY1" fmla="*/ 700277 h 700278"/>
              <a:gd name="connsiteX2" fmla="*/ 609600 w 609600"/>
              <a:gd name="connsiteY2" fmla="*/ 700277 h 700278"/>
              <a:gd name="connsiteX3" fmla="*/ 609600 w 609600"/>
              <a:gd name="connsiteY3" fmla="*/ 0 h 700278"/>
              <a:gd name="connsiteX4" fmla="*/ 0 w 609600"/>
              <a:gd name="connsiteY4" fmla="*/ 0 h 70027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09600" h="700278">
                <a:moveTo>
                  <a:pt x="0" y="0"/>
                </a:moveTo>
                <a:lnTo>
                  <a:pt x="0" y="700277"/>
                </a:lnTo>
                <a:lnTo>
                  <a:pt x="609600" y="700277"/>
                </a:lnTo>
                <a:lnTo>
                  <a:pt x="609600" y="0"/>
                </a:lnTo>
                <a:lnTo>
                  <a:pt x="0" y="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587500" y="1766888"/>
            <a:ext cx="304800" cy="700278"/>
          </a:xfrm>
          <a:custGeom>
            <a:avLst/>
            <a:gdLst>
              <a:gd name="connsiteX0" fmla="*/ 0 w 304800"/>
              <a:gd name="connsiteY0" fmla="*/ 0 h 700278"/>
              <a:gd name="connsiteX1" fmla="*/ 0 w 304800"/>
              <a:gd name="connsiteY1" fmla="*/ 700277 h 700278"/>
              <a:gd name="connsiteX2" fmla="*/ 304800 w 304800"/>
              <a:gd name="connsiteY2" fmla="*/ 700277 h 700278"/>
              <a:gd name="connsiteX3" fmla="*/ 304800 w 304800"/>
              <a:gd name="connsiteY3" fmla="*/ 0 h 700278"/>
              <a:gd name="connsiteX4" fmla="*/ 0 w 304800"/>
              <a:gd name="connsiteY4" fmla="*/ 0 h 70027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4800" h="700278">
                <a:moveTo>
                  <a:pt x="0" y="0"/>
                </a:moveTo>
                <a:lnTo>
                  <a:pt x="0" y="700277"/>
                </a:lnTo>
                <a:lnTo>
                  <a:pt x="304800" y="700277"/>
                </a:lnTo>
                <a:lnTo>
                  <a:pt x="304800" y="0"/>
                </a:lnTo>
                <a:lnTo>
                  <a:pt x="0" y="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977900" y="2467165"/>
            <a:ext cx="609600" cy="394716"/>
          </a:xfrm>
          <a:custGeom>
            <a:avLst/>
            <a:gdLst>
              <a:gd name="connsiteX0" fmla="*/ 0 w 609600"/>
              <a:gd name="connsiteY0" fmla="*/ 0 h 394716"/>
              <a:gd name="connsiteX1" fmla="*/ 0 w 609600"/>
              <a:gd name="connsiteY1" fmla="*/ 394716 h 394716"/>
              <a:gd name="connsiteX2" fmla="*/ 609600 w 609600"/>
              <a:gd name="connsiteY2" fmla="*/ 394716 h 394716"/>
              <a:gd name="connsiteX3" fmla="*/ 609600 w 609600"/>
              <a:gd name="connsiteY3" fmla="*/ 0 h 394716"/>
              <a:gd name="connsiteX4" fmla="*/ 0 w 609600"/>
              <a:gd name="connsiteY4" fmla="*/ 0 h 3947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09600" h="394716">
                <a:moveTo>
                  <a:pt x="0" y="0"/>
                </a:moveTo>
                <a:lnTo>
                  <a:pt x="0" y="394716"/>
                </a:lnTo>
                <a:lnTo>
                  <a:pt x="609600" y="394716"/>
                </a:lnTo>
                <a:lnTo>
                  <a:pt x="609600" y="0"/>
                </a:lnTo>
                <a:lnTo>
                  <a:pt x="0" y="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977900" y="2861881"/>
            <a:ext cx="609600" cy="1516380"/>
          </a:xfrm>
          <a:custGeom>
            <a:avLst/>
            <a:gdLst>
              <a:gd name="connsiteX0" fmla="*/ 0 w 609600"/>
              <a:gd name="connsiteY0" fmla="*/ 0 h 1516380"/>
              <a:gd name="connsiteX1" fmla="*/ 0 w 609600"/>
              <a:gd name="connsiteY1" fmla="*/ 1516380 h 1516380"/>
              <a:gd name="connsiteX2" fmla="*/ 609600 w 609600"/>
              <a:gd name="connsiteY2" fmla="*/ 1516380 h 1516380"/>
              <a:gd name="connsiteX3" fmla="*/ 609600 w 609600"/>
              <a:gd name="connsiteY3" fmla="*/ 0 h 1516380"/>
              <a:gd name="connsiteX4" fmla="*/ 0 w 609600"/>
              <a:gd name="connsiteY4" fmla="*/ 0 h 15163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09600" h="1516380">
                <a:moveTo>
                  <a:pt x="0" y="0"/>
                </a:moveTo>
                <a:lnTo>
                  <a:pt x="0" y="1516380"/>
                </a:lnTo>
                <a:lnTo>
                  <a:pt x="609600" y="1516380"/>
                </a:lnTo>
                <a:lnTo>
                  <a:pt x="609600" y="0"/>
                </a:lnTo>
                <a:lnTo>
                  <a:pt x="0" y="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977900" y="4378262"/>
            <a:ext cx="609600" cy="395477"/>
          </a:xfrm>
          <a:custGeom>
            <a:avLst/>
            <a:gdLst>
              <a:gd name="connsiteX0" fmla="*/ 0 w 609600"/>
              <a:gd name="connsiteY0" fmla="*/ 0 h 395477"/>
              <a:gd name="connsiteX1" fmla="*/ 0 w 609600"/>
              <a:gd name="connsiteY1" fmla="*/ 395477 h 395477"/>
              <a:gd name="connsiteX2" fmla="*/ 609600 w 609600"/>
              <a:gd name="connsiteY2" fmla="*/ 395477 h 395477"/>
              <a:gd name="connsiteX3" fmla="*/ 609600 w 609600"/>
              <a:gd name="connsiteY3" fmla="*/ 0 h 395477"/>
              <a:gd name="connsiteX4" fmla="*/ 0 w 609600"/>
              <a:gd name="connsiteY4" fmla="*/ 0 h 39547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09600" h="395477">
                <a:moveTo>
                  <a:pt x="0" y="0"/>
                </a:moveTo>
                <a:lnTo>
                  <a:pt x="0" y="395477"/>
                </a:lnTo>
                <a:lnTo>
                  <a:pt x="609600" y="395477"/>
                </a:lnTo>
                <a:lnTo>
                  <a:pt x="609600" y="0"/>
                </a:lnTo>
                <a:lnTo>
                  <a:pt x="0" y="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977900" y="4773739"/>
            <a:ext cx="609600" cy="547878"/>
          </a:xfrm>
          <a:custGeom>
            <a:avLst/>
            <a:gdLst>
              <a:gd name="connsiteX0" fmla="*/ 0 w 609600"/>
              <a:gd name="connsiteY0" fmla="*/ 0 h 547878"/>
              <a:gd name="connsiteX1" fmla="*/ 0 w 609600"/>
              <a:gd name="connsiteY1" fmla="*/ 547878 h 547878"/>
              <a:gd name="connsiteX2" fmla="*/ 609600 w 609600"/>
              <a:gd name="connsiteY2" fmla="*/ 547878 h 547878"/>
              <a:gd name="connsiteX3" fmla="*/ 609600 w 609600"/>
              <a:gd name="connsiteY3" fmla="*/ 0 h 547878"/>
              <a:gd name="connsiteX4" fmla="*/ 0 w 609600"/>
              <a:gd name="connsiteY4" fmla="*/ 0 h 54787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09600" h="547878">
                <a:moveTo>
                  <a:pt x="0" y="0"/>
                </a:moveTo>
                <a:lnTo>
                  <a:pt x="0" y="547878"/>
                </a:lnTo>
                <a:lnTo>
                  <a:pt x="609600" y="547878"/>
                </a:lnTo>
                <a:lnTo>
                  <a:pt x="609600" y="0"/>
                </a:lnTo>
                <a:lnTo>
                  <a:pt x="0" y="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1587500" y="2467165"/>
            <a:ext cx="304800" cy="394716"/>
          </a:xfrm>
          <a:custGeom>
            <a:avLst/>
            <a:gdLst>
              <a:gd name="connsiteX0" fmla="*/ 0 w 304800"/>
              <a:gd name="connsiteY0" fmla="*/ 0 h 394716"/>
              <a:gd name="connsiteX1" fmla="*/ 0 w 304800"/>
              <a:gd name="connsiteY1" fmla="*/ 394716 h 394716"/>
              <a:gd name="connsiteX2" fmla="*/ 304800 w 304800"/>
              <a:gd name="connsiteY2" fmla="*/ 394716 h 394716"/>
              <a:gd name="connsiteX3" fmla="*/ 304800 w 304800"/>
              <a:gd name="connsiteY3" fmla="*/ 0 h 394716"/>
              <a:gd name="connsiteX4" fmla="*/ 0 w 304800"/>
              <a:gd name="connsiteY4" fmla="*/ 0 h 3947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4800" h="394716">
                <a:moveTo>
                  <a:pt x="0" y="0"/>
                </a:moveTo>
                <a:lnTo>
                  <a:pt x="0" y="394716"/>
                </a:lnTo>
                <a:lnTo>
                  <a:pt x="304800" y="394716"/>
                </a:lnTo>
                <a:lnTo>
                  <a:pt x="304800" y="0"/>
                </a:lnTo>
                <a:lnTo>
                  <a:pt x="0" y="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1587500" y="2861881"/>
            <a:ext cx="304800" cy="1516380"/>
          </a:xfrm>
          <a:custGeom>
            <a:avLst/>
            <a:gdLst>
              <a:gd name="connsiteX0" fmla="*/ 0 w 304800"/>
              <a:gd name="connsiteY0" fmla="*/ 0 h 1516380"/>
              <a:gd name="connsiteX1" fmla="*/ 0 w 304800"/>
              <a:gd name="connsiteY1" fmla="*/ 1516380 h 1516380"/>
              <a:gd name="connsiteX2" fmla="*/ 304800 w 304800"/>
              <a:gd name="connsiteY2" fmla="*/ 1516380 h 1516380"/>
              <a:gd name="connsiteX3" fmla="*/ 304800 w 304800"/>
              <a:gd name="connsiteY3" fmla="*/ 0 h 1516380"/>
              <a:gd name="connsiteX4" fmla="*/ 0 w 304800"/>
              <a:gd name="connsiteY4" fmla="*/ 0 h 15163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4800" h="1516380">
                <a:moveTo>
                  <a:pt x="0" y="0"/>
                </a:moveTo>
                <a:lnTo>
                  <a:pt x="0" y="1516380"/>
                </a:lnTo>
                <a:lnTo>
                  <a:pt x="304800" y="1516380"/>
                </a:lnTo>
                <a:lnTo>
                  <a:pt x="304800" y="0"/>
                </a:lnTo>
                <a:lnTo>
                  <a:pt x="0" y="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1587500" y="4378262"/>
            <a:ext cx="304800" cy="395477"/>
          </a:xfrm>
          <a:custGeom>
            <a:avLst/>
            <a:gdLst>
              <a:gd name="connsiteX0" fmla="*/ 0 w 304800"/>
              <a:gd name="connsiteY0" fmla="*/ 0 h 395477"/>
              <a:gd name="connsiteX1" fmla="*/ 0 w 304800"/>
              <a:gd name="connsiteY1" fmla="*/ 395477 h 395477"/>
              <a:gd name="connsiteX2" fmla="*/ 304800 w 304800"/>
              <a:gd name="connsiteY2" fmla="*/ 395477 h 395477"/>
              <a:gd name="connsiteX3" fmla="*/ 304800 w 304800"/>
              <a:gd name="connsiteY3" fmla="*/ 0 h 395477"/>
              <a:gd name="connsiteX4" fmla="*/ 0 w 304800"/>
              <a:gd name="connsiteY4" fmla="*/ 0 h 39547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4800" h="395477">
                <a:moveTo>
                  <a:pt x="0" y="0"/>
                </a:moveTo>
                <a:lnTo>
                  <a:pt x="0" y="395477"/>
                </a:lnTo>
                <a:lnTo>
                  <a:pt x="304800" y="395477"/>
                </a:lnTo>
                <a:lnTo>
                  <a:pt x="304800" y="0"/>
                </a:lnTo>
                <a:lnTo>
                  <a:pt x="0" y="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587500" y="4773739"/>
            <a:ext cx="304800" cy="547878"/>
          </a:xfrm>
          <a:custGeom>
            <a:avLst/>
            <a:gdLst>
              <a:gd name="connsiteX0" fmla="*/ 0 w 304800"/>
              <a:gd name="connsiteY0" fmla="*/ 0 h 547878"/>
              <a:gd name="connsiteX1" fmla="*/ 0 w 304800"/>
              <a:gd name="connsiteY1" fmla="*/ 547878 h 547878"/>
              <a:gd name="connsiteX2" fmla="*/ 304800 w 304800"/>
              <a:gd name="connsiteY2" fmla="*/ 547878 h 547878"/>
              <a:gd name="connsiteX3" fmla="*/ 304800 w 304800"/>
              <a:gd name="connsiteY3" fmla="*/ 0 h 547878"/>
              <a:gd name="connsiteX4" fmla="*/ 0 w 304800"/>
              <a:gd name="connsiteY4" fmla="*/ 0 h 54787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4800" h="547878">
                <a:moveTo>
                  <a:pt x="0" y="0"/>
                </a:moveTo>
                <a:lnTo>
                  <a:pt x="0" y="547878"/>
                </a:lnTo>
                <a:lnTo>
                  <a:pt x="304800" y="547878"/>
                </a:lnTo>
                <a:lnTo>
                  <a:pt x="304800" y="0"/>
                </a:lnTo>
                <a:lnTo>
                  <a:pt x="0" y="0"/>
                </a:lnTo>
              </a:path>
            </a:pathLst>
          </a:custGeom>
          <a:solidFill>
            <a:srgbClr val="FFFF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971550" y="2856292"/>
            <a:ext cx="7381875" cy="45719"/>
          </a:xfrm>
          <a:custGeom>
            <a:avLst/>
            <a:gdLst>
              <a:gd name="connsiteX0" fmla="*/ 6350 w 8851900"/>
              <a:gd name="connsiteY0" fmla="*/ 6350 h 25400"/>
              <a:gd name="connsiteX1" fmla="*/ 8845550 w 8851900"/>
              <a:gd name="connsiteY1" fmla="*/ 6350 h 25400"/>
            </a:gdLst>
            <a:ahLst/>
            <a:cxnLst>
              <a:cxn ang="0">
                <a:pos x="connsiteX0" y="connsiteY0"/>
              </a:cxn>
              <a:cxn ang="1">
                <a:pos x="connsiteX1" y="connsiteY1"/>
              </a:cxn>
            </a:cxnLst>
            <a:rect l="l" t="t" r="r" b="b"/>
            <a:pathLst>
              <a:path w="8851900" h="25400">
                <a:moveTo>
                  <a:pt x="6350" y="6350"/>
                </a:moveTo>
                <a:lnTo>
                  <a:pt x="8845550" y="6350"/>
                </a:lnTo>
              </a:path>
            </a:pathLst>
          </a:custGeom>
          <a:ln w="127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Freeform 3"/>
          <p:cNvSpPr/>
          <p:nvPr/>
        </p:nvSpPr>
        <p:spPr>
          <a:xfrm>
            <a:off x="971550" y="4767388"/>
            <a:ext cx="7381875" cy="45719"/>
          </a:xfrm>
          <a:custGeom>
            <a:avLst/>
            <a:gdLst>
              <a:gd name="connsiteX0" fmla="*/ 6350 w 8851900"/>
              <a:gd name="connsiteY0" fmla="*/ 6350 h 25400"/>
              <a:gd name="connsiteX1" fmla="*/ 8845550 w 8851900"/>
              <a:gd name="connsiteY1" fmla="*/ 6350 h 25400"/>
            </a:gdLst>
            <a:ahLst/>
            <a:cxnLst>
              <a:cxn ang="0">
                <a:pos x="connsiteX0" y="connsiteY0"/>
              </a:cxn>
              <a:cxn ang="1">
                <a:pos x="connsiteX1" y="connsiteY1"/>
              </a:cxn>
            </a:cxnLst>
            <a:rect l="l" t="t" r="r" b="b"/>
            <a:pathLst>
              <a:path w="8851900" h="25400">
                <a:moveTo>
                  <a:pt x="6350" y="6350"/>
                </a:moveTo>
                <a:lnTo>
                  <a:pt x="8845550" y="6350"/>
                </a:lnTo>
              </a:path>
            </a:pathLst>
          </a:custGeom>
          <a:ln w="127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Freeform 3"/>
          <p:cNvSpPr/>
          <p:nvPr/>
        </p:nvSpPr>
        <p:spPr>
          <a:xfrm>
            <a:off x="963612" y="1752600"/>
            <a:ext cx="57150" cy="3583304"/>
          </a:xfrm>
          <a:custGeom>
            <a:avLst/>
            <a:gdLst>
              <a:gd name="connsiteX0" fmla="*/ 14287 w 57150"/>
              <a:gd name="connsiteY0" fmla="*/ 14287 h 3583304"/>
              <a:gd name="connsiteX1" fmla="*/ 14287 w 57150"/>
              <a:gd name="connsiteY1" fmla="*/ 3569017 h 3583304"/>
            </a:gdLst>
            <a:ahLst/>
            <a:cxnLst>
              <a:cxn ang="0">
                <a:pos x="connsiteX0" y="connsiteY0"/>
              </a:cxn>
              <a:cxn ang="1">
                <a:pos x="connsiteX1" y="connsiteY1"/>
              </a:cxn>
            </a:cxnLst>
            <a:rect l="l" t="t" r="r" b="b"/>
            <a:pathLst>
              <a:path w="57150" h="3583304">
                <a:moveTo>
                  <a:pt x="14287" y="14287"/>
                </a:moveTo>
                <a:lnTo>
                  <a:pt x="14287" y="356901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Freeform 3"/>
          <p:cNvSpPr/>
          <p:nvPr/>
        </p:nvSpPr>
        <p:spPr>
          <a:xfrm>
            <a:off x="1885950" y="1760538"/>
            <a:ext cx="25400" cy="3567429"/>
          </a:xfrm>
          <a:custGeom>
            <a:avLst/>
            <a:gdLst>
              <a:gd name="connsiteX0" fmla="*/ 6350 w 25400"/>
              <a:gd name="connsiteY0" fmla="*/ 6350 h 3567429"/>
              <a:gd name="connsiteX1" fmla="*/ 6350 w 25400"/>
              <a:gd name="connsiteY1" fmla="*/ 3561079 h 3567429"/>
            </a:gdLst>
            <a:ahLst/>
            <a:cxnLst>
              <a:cxn ang="0">
                <a:pos x="connsiteX0" y="connsiteY0"/>
              </a:cxn>
              <a:cxn ang="1">
                <a:pos x="connsiteX1" y="connsiteY1"/>
              </a:cxn>
            </a:cxnLst>
            <a:rect l="l" t="t" r="r" b="b"/>
            <a:pathLst>
              <a:path w="25400" h="3567429">
                <a:moveTo>
                  <a:pt x="6350" y="6350"/>
                </a:moveTo>
                <a:lnTo>
                  <a:pt x="6350" y="3561079"/>
                </a:lnTo>
              </a:path>
            </a:pathLst>
          </a:custGeom>
          <a:ln w="127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Freeform 3"/>
          <p:cNvSpPr/>
          <p:nvPr/>
        </p:nvSpPr>
        <p:spPr>
          <a:xfrm>
            <a:off x="8324850" y="1752600"/>
            <a:ext cx="57150" cy="3583304"/>
          </a:xfrm>
          <a:custGeom>
            <a:avLst/>
            <a:gdLst>
              <a:gd name="connsiteX0" fmla="*/ 14287 w 57150"/>
              <a:gd name="connsiteY0" fmla="*/ 14287 h 3583304"/>
              <a:gd name="connsiteX1" fmla="*/ 14287 w 57150"/>
              <a:gd name="connsiteY1" fmla="*/ 3569017 h 3583304"/>
            </a:gdLst>
            <a:ahLst/>
            <a:cxnLst>
              <a:cxn ang="0">
                <a:pos x="connsiteX0" y="connsiteY0"/>
              </a:cxn>
              <a:cxn ang="1">
                <a:pos x="connsiteX1" y="connsiteY1"/>
              </a:cxn>
            </a:cxnLst>
            <a:rect l="l" t="t" r="r" b="b"/>
            <a:pathLst>
              <a:path w="57150" h="3583304">
                <a:moveTo>
                  <a:pt x="14287" y="14287"/>
                </a:moveTo>
                <a:lnTo>
                  <a:pt x="14287" y="356901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Freeform 3"/>
          <p:cNvSpPr/>
          <p:nvPr/>
        </p:nvSpPr>
        <p:spPr>
          <a:xfrm>
            <a:off x="1573212" y="1752600"/>
            <a:ext cx="333375" cy="57150"/>
          </a:xfrm>
          <a:custGeom>
            <a:avLst/>
            <a:gdLst>
              <a:gd name="connsiteX0" fmla="*/ 14287 w 333375"/>
              <a:gd name="connsiteY0" fmla="*/ 14287 h 57150"/>
              <a:gd name="connsiteX1" fmla="*/ 319087 w 333375"/>
              <a:gd name="connsiteY1" fmla="*/ 14287 h 57150"/>
            </a:gdLst>
            <a:ahLst/>
            <a:cxnLst>
              <a:cxn ang="0">
                <a:pos x="connsiteX0" y="connsiteY0"/>
              </a:cxn>
              <a:cxn ang="1">
                <a:pos x="connsiteX1" y="connsiteY1"/>
              </a:cxn>
            </a:cxnLst>
            <a:rect l="l" t="t" r="r" b="b"/>
            <a:pathLst>
              <a:path w="333375" h="57150">
                <a:moveTo>
                  <a:pt x="14287" y="14287"/>
                </a:moveTo>
                <a:lnTo>
                  <a:pt x="319087" y="1428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Freeform 3"/>
          <p:cNvSpPr/>
          <p:nvPr/>
        </p:nvSpPr>
        <p:spPr>
          <a:xfrm>
            <a:off x="963612" y="1752600"/>
            <a:ext cx="638175" cy="57150"/>
          </a:xfrm>
          <a:custGeom>
            <a:avLst/>
            <a:gdLst>
              <a:gd name="connsiteX0" fmla="*/ 14287 w 638175"/>
              <a:gd name="connsiteY0" fmla="*/ 14287 h 57150"/>
              <a:gd name="connsiteX1" fmla="*/ 623887 w 638175"/>
              <a:gd name="connsiteY1" fmla="*/ 14287 h 57150"/>
            </a:gdLst>
            <a:ahLst/>
            <a:cxnLst>
              <a:cxn ang="0">
                <a:pos x="connsiteX0" y="connsiteY0"/>
              </a:cxn>
              <a:cxn ang="1">
                <a:pos x="connsiteX1" y="connsiteY1"/>
              </a:cxn>
            </a:cxnLst>
            <a:rect l="l" t="t" r="r" b="b"/>
            <a:pathLst>
              <a:path w="638175" h="57150">
                <a:moveTo>
                  <a:pt x="14287" y="14287"/>
                </a:moveTo>
                <a:lnTo>
                  <a:pt x="623887" y="1428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Freeform 3"/>
          <p:cNvSpPr/>
          <p:nvPr/>
        </p:nvSpPr>
        <p:spPr>
          <a:xfrm>
            <a:off x="1573212" y="5307330"/>
            <a:ext cx="333375" cy="57150"/>
          </a:xfrm>
          <a:custGeom>
            <a:avLst/>
            <a:gdLst>
              <a:gd name="connsiteX0" fmla="*/ 14287 w 333375"/>
              <a:gd name="connsiteY0" fmla="*/ 14287 h 57150"/>
              <a:gd name="connsiteX1" fmla="*/ 319087 w 333375"/>
              <a:gd name="connsiteY1" fmla="*/ 14287 h 57150"/>
            </a:gdLst>
            <a:ahLst/>
            <a:cxnLst>
              <a:cxn ang="0">
                <a:pos x="connsiteX0" y="connsiteY0"/>
              </a:cxn>
              <a:cxn ang="1">
                <a:pos x="connsiteX1" y="connsiteY1"/>
              </a:cxn>
            </a:cxnLst>
            <a:rect l="l" t="t" r="r" b="b"/>
            <a:pathLst>
              <a:path w="333375" h="57150">
                <a:moveTo>
                  <a:pt x="14287" y="14287"/>
                </a:moveTo>
                <a:lnTo>
                  <a:pt x="319087" y="1428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Freeform 3"/>
          <p:cNvSpPr/>
          <p:nvPr/>
        </p:nvSpPr>
        <p:spPr>
          <a:xfrm>
            <a:off x="963612" y="5307330"/>
            <a:ext cx="638175" cy="57150"/>
          </a:xfrm>
          <a:custGeom>
            <a:avLst/>
            <a:gdLst>
              <a:gd name="connsiteX0" fmla="*/ 14287 w 638175"/>
              <a:gd name="connsiteY0" fmla="*/ 14287 h 57150"/>
              <a:gd name="connsiteX1" fmla="*/ 623887 w 638175"/>
              <a:gd name="connsiteY1" fmla="*/ 14287 h 57150"/>
            </a:gdLst>
            <a:ahLst/>
            <a:cxnLst>
              <a:cxn ang="0">
                <a:pos x="connsiteX0" y="connsiteY0"/>
              </a:cxn>
              <a:cxn ang="1">
                <a:pos x="connsiteX1" y="connsiteY1"/>
              </a:cxn>
            </a:cxnLst>
            <a:rect l="l" t="t" r="r" b="b"/>
            <a:pathLst>
              <a:path w="638175" h="57150">
                <a:moveTo>
                  <a:pt x="14287" y="14287"/>
                </a:moveTo>
                <a:lnTo>
                  <a:pt x="623887" y="1428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Freeform 3"/>
          <p:cNvSpPr/>
          <p:nvPr/>
        </p:nvSpPr>
        <p:spPr>
          <a:xfrm>
            <a:off x="971550" y="2460814"/>
            <a:ext cx="7381875" cy="45719"/>
          </a:xfrm>
          <a:custGeom>
            <a:avLst/>
            <a:gdLst>
              <a:gd name="connsiteX0" fmla="*/ 6350 w 8851900"/>
              <a:gd name="connsiteY0" fmla="*/ 6350 h 25400"/>
              <a:gd name="connsiteX1" fmla="*/ 8845550 w 8851900"/>
              <a:gd name="connsiteY1" fmla="*/ 6350 h 25400"/>
            </a:gdLst>
            <a:ahLst/>
            <a:cxnLst>
              <a:cxn ang="0">
                <a:pos x="connsiteX0" y="connsiteY0"/>
              </a:cxn>
              <a:cxn ang="1">
                <a:pos x="connsiteX1" y="connsiteY1"/>
              </a:cxn>
            </a:cxnLst>
            <a:rect l="l" t="t" r="r" b="b"/>
            <a:pathLst>
              <a:path w="8851900" h="25400">
                <a:moveTo>
                  <a:pt x="6350" y="6350"/>
                </a:moveTo>
                <a:lnTo>
                  <a:pt x="8845550" y="6350"/>
                </a:lnTo>
              </a:path>
            </a:pathLst>
          </a:custGeom>
          <a:ln w="127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Freeform 3"/>
          <p:cNvSpPr/>
          <p:nvPr/>
        </p:nvSpPr>
        <p:spPr>
          <a:xfrm>
            <a:off x="971550" y="4371911"/>
            <a:ext cx="7381875" cy="45719"/>
          </a:xfrm>
          <a:custGeom>
            <a:avLst/>
            <a:gdLst>
              <a:gd name="connsiteX0" fmla="*/ 6350 w 8851900"/>
              <a:gd name="connsiteY0" fmla="*/ 6350 h 25400"/>
              <a:gd name="connsiteX1" fmla="*/ 8845550 w 8851900"/>
              <a:gd name="connsiteY1" fmla="*/ 6350 h 25400"/>
            </a:gdLst>
            <a:ahLst/>
            <a:cxnLst>
              <a:cxn ang="0">
                <a:pos x="connsiteX0" y="connsiteY0"/>
              </a:cxn>
              <a:cxn ang="1">
                <a:pos x="connsiteX1" y="connsiteY1"/>
              </a:cxn>
            </a:cxnLst>
            <a:rect l="l" t="t" r="r" b="b"/>
            <a:pathLst>
              <a:path w="8851900" h="25400">
                <a:moveTo>
                  <a:pt x="6350" y="6350"/>
                </a:moveTo>
                <a:lnTo>
                  <a:pt x="8845550" y="6350"/>
                </a:lnTo>
              </a:path>
            </a:pathLst>
          </a:custGeom>
          <a:ln w="127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Freeform 3"/>
          <p:cNvSpPr/>
          <p:nvPr/>
        </p:nvSpPr>
        <p:spPr>
          <a:xfrm>
            <a:off x="2152650" y="1752600"/>
            <a:ext cx="6200775" cy="57150"/>
          </a:xfrm>
          <a:custGeom>
            <a:avLst/>
            <a:gdLst>
              <a:gd name="connsiteX0" fmla="*/ 14287 w 6200775"/>
              <a:gd name="connsiteY0" fmla="*/ 14287 h 57150"/>
              <a:gd name="connsiteX1" fmla="*/ 6186487 w 6200775"/>
              <a:gd name="connsiteY1" fmla="*/ 14287 h 57150"/>
            </a:gdLst>
            <a:ahLst/>
            <a:cxnLst>
              <a:cxn ang="0">
                <a:pos x="connsiteX0" y="connsiteY0"/>
              </a:cxn>
              <a:cxn ang="1">
                <a:pos x="connsiteX1" y="connsiteY1"/>
              </a:cxn>
            </a:cxnLst>
            <a:rect l="l" t="t" r="r" b="b"/>
            <a:pathLst>
              <a:path w="6200775" h="57150">
                <a:moveTo>
                  <a:pt x="14287" y="14287"/>
                </a:moveTo>
                <a:lnTo>
                  <a:pt x="6186487" y="1428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Freeform 3"/>
          <p:cNvSpPr/>
          <p:nvPr/>
        </p:nvSpPr>
        <p:spPr>
          <a:xfrm>
            <a:off x="1878012" y="1752600"/>
            <a:ext cx="1781175" cy="57150"/>
          </a:xfrm>
          <a:custGeom>
            <a:avLst/>
            <a:gdLst>
              <a:gd name="connsiteX0" fmla="*/ 14287 w 1781175"/>
              <a:gd name="connsiteY0" fmla="*/ 14287 h 57150"/>
              <a:gd name="connsiteX1" fmla="*/ 1766887 w 1781175"/>
              <a:gd name="connsiteY1" fmla="*/ 14287 h 57150"/>
            </a:gdLst>
            <a:ahLst/>
            <a:cxnLst>
              <a:cxn ang="0">
                <a:pos x="connsiteX0" y="connsiteY0"/>
              </a:cxn>
              <a:cxn ang="1">
                <a:pos x="connsiteX1" y="connsiteY1"/>
              </a:cxn>
            </a:cxnLst>
            <a:rect l="l" t="t" r="r" b="b"/>
            <a:pathLst>
              <a:path w="1781175" h="57150">
                <a:moveTo>
                  <a:pt x="14287" y="14287"/>
                </a:moveTo>
                <a:lnTo>
                  <a:pt x="1766887" y="1428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Freeform 3"/>
          <p:cNvSpPr/>
          <p:nvPr/>
        </p:nvSpPr>
        <p:spPr>
          <a:xfrm>
            <a:off x="2152650" y="5307330"/>
            <a:ext cx="6200775" cy="57150"/>
          </a:xfrm>
          <a:custGeom>
            <a:avLst/>
            <a:gdLst>
              <a:gd name="connsiteX0" fmla="*/ 14287 w 6200775"/>
              <a:gd name="connsiteY0" fmla="*/ 14287 h 57150"/>
              <a:gd name="connsiteX1" fmla="*/ 6186487 w 6200775"/>
              <a:gd name="connsiteY1" fmla="*/ 14287 h 57150"/>
            </a:gdLst>
            <a:ahLst/>
            <a:cxnLst>
              <a:cxn ang="0">
                <a:pos x="connsiteX0" y="connsiteY0"/>
              </a:cxn>
              <a:cxn ang="1">
                <a:pos x="connsiteX1" y="connsiteY1"/>
              </a:cxn>
            </a:cxnLst>
            <a:rect l="l" t="t" r="r" b="b"/>
            <a:pathLst>
              <a:path w="6200775" h="57150">
                <a:moveTo>
                  <a:pt x="14287" y="14287"/>
                </a:moveTo>
                <a:lnTo>
                  <a:pt x="6186487" y="1428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Freeform 3"/>
          <p:cNvSpPr/>
          <p:nvPr/>
        </p:nvSpPr>
        <p:spPr>
          <a:xfrm>
            <a:off x="1878012" y="5307330"/>
            <a:ext cx="1781175" cy="57150"/>
          </a:xfrm>
          <a:custGeom>
            <a:avLst/>
            <a:gdLst>
              <a:gd name="connsiteX0" fmla="*/ 14287 w 1781175"/>
              <a:gd name="connsiteY0" fmla="*/ 14287 h 57150"/>
              <a:gd name="connsiteX1" fmla="*/ 1766887 w 1781175"/>
              <a:gd name="connsiteY1" fmla="*/ 14287 h 57150"/>
            </a:gdLst>
            <a:ahLst/>
            <a:cxnLst>
              <a:cxn ang="0">
                <a:pos x="connsiteX0" y="connsiteY0"/>
              </a:cxn>
              <a:cxn ang="1">
                <a:pos x="connsiteX1" y="connsiteY1"/>
              </a:cxn>
            </a:cxnLst>
            <a:rect l="l" t="t" r="r" b="b"/>
            <a:pathLst>
              <a:path w="1781175" h="57150">
                <a:moveTo>
                  <a:pt x="14287" y="14287"/>
                </a:moveTo>
                <a:lnTo>
                  <a:pt x="1766887" y="14287"/>
                </a:lnTo>
              </a:path>
            </a:pathLst>
          </a:custGeom>
          <a:ln w="25400">
            <a:solidFill>
              <a:srgbClr val="010101">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TextBox 1"/>
          <p:cNvSpPr txBox="1"/>
          <p:nvPr/>
        </p:nvSpPr>
        <p:spPr>
          <a:xfrm>
            <a:off x="2255838" y="1816418"/>
            <a:ext cx="5016500" cy="215900"/>
          </a:xfrm>
          <a:prstGeom prst="rect">
            <a:avLst/>
          </a:prstGeom>
          <a:noFill/>
        </p:spPr>
        <p:txBody>
          <a:bodyPr wrap="none" lIns="0" tIns="0" rIns="0" rtlCol="0">
            <a:spAutoFit/>
          </a:bodyPr>
          <a:lstStyle/>
          <a:p>
            <a:pPr>
              <a:lnSpc>
                <a:spcPts val="1700"/>
              </a:lnSpc>
              <a:tabLst/>
            </a:pP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_</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_</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_</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i</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_</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ii</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i</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i</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i</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ii</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ii</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ii</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a:t>
            </a:r>
          </a:p>
        </p:txBody>
      </p:sp>
      <p:sp>
        <p:nvSpPr>
          <p:cNvPr id="31" name="TextBox 1"/>
          <p:cNvSpPr txBox="1"/>
          <p:nvPr/>
        </p:nvSpPr>
        <p:spPr>
          <a:xfrm>
            <a:off x="1066800" y="1829118"/>
            <a:ext cx="165100" cy="279400"/>
          </a:xfrm>
          <a:prstGeom prst="rect">
            <a:avLst/>
          </a:prstGeom>
          <a:noFill/>
        </p:spPr>
        <p:txBody>
          <a:bodyPr wrap="none" lIns="0" tIns="0" rIns="0" rtlCol="0">
            <a:spAutoFit/>
          </a:bodyPr>
          <a:lstStyle/>
          <a:p>
            <a:pPr>
              <a:lnSpc>
                <a:spcPts val="2200"/>
              </a:lnSpc>
              <a:tabLst/>
            </a:pPr>
            <a:r>
              <a:rPr lang="en-US" altLang="zh-CN" sz="1997" dirty="0" smtClean="0">
                <a:solidFill>
                  <a:srgbClr val="0033CC"/>
                </a:solidFill>
                <a:latin typeface="Times New Roman" pitchFamily="18" charset="0"/>
                <a:cs typeface="Times New Roman" pitchFamily="18" charset="0"/>
              </a:rPr>
              <a:t>S</a:t>
            </a:r>
          </a:p>
        </p:txBody>
      </p:sp>
      <p:sp>
        <p:nvSpPr>
          <p:cNvPr id="32" name="TextBox 1"/>
          <p:cNvSpPr txBox="1"/>
          <p:nvPr/>
        </p:nvSpPr>
        <p:spPr>
          <a:xfrm>
            <a:off x="1676400" y="1816418"/>
            <a:ext cx="114300" cy="215900"/>
          </a:xfrm>
          <a:prstGeom prst="rect">
            <a:avLst/>
          </a:prstGeom>
          <a:noFill/>
        </p:spPr>
        <p:txBody>
          <a:bodyPr wrap="none" lIns="0" tIns="0" rIns="0" rtlCol="0">
            <a:spAutoFit/>
          </a:bodyPr>
          <a:lstStyle/>
          <a:p>
            <a:pPr>
              <a:lnSpc>
                <a:spcPts val="1700"/>
              </a:lnSpc>
              <a:tabLst/>
            </a:pPr>
            <a:r>
              <a:rPr lang="en-US" altLang="zh-CN" sz="1602" dirty="0" smtClean="0">
                <a:solidFill>
                  <a:srgbClr val="0033CC"/>
                </a:solidFill>
                <a:latin typeface="Times New Roman" pitchFamily="18" charset="0"/>
                <a:cs typeface="Times New Roman" pitchFamily="18" charset="0"/>
              </a:rPr>
              <a:t>=</a:t>
            </a:r>
          </a:p>
        </p:txBody>
      </p:sp>
      <p:sp>
        <p:nvSpPr>
          <p:cNvPr id="35" name="TextBox 1"/>
          <p:cNvSpPr txBox="1"/>
          <p:nvPr/>
        </p:nvSpPr>
        <p:spPr>
          <a:xfrm>
            <a:off x="2255838" y="2159318"/>
            <a:ext cx="5016500" cy="215900"/>
          </a:xfrm>
          <a:prstGeom prst="rect">
            <a:avLst/>
          </a:prstGeom>
          <a:noFill/>
        </p:spPr>
        <p:txBody>
          <a:bodyPr wrap="none" lIns="0" tIns="0" rIns="0" rtlCol="0">
            <a:spAutoFit/>
          </a:bodyPr>
          <a:lstStyle/>
          <a:p>
            <a:pPr>
              <a:lnSpc>
                <a:spcPts val="1700"/>
              </a:lnSpc>
              <a:tabLst/>
            </a:pP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_</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_</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)-B</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_</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i</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)-B</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_</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ii</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)-B</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i</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i</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)-B</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i</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ii</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)-B</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ii</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ii</a:t>
            </a:r>
            <a:r>
              <a:rPr lang="en-US" altLang="zh-CN" sz="1602" dirty="0" smtClean="0">
                <a:latin typeface="Times New Roman" pitchFamily="18" charset="0"/>
                <a:cs typeface="Times New Roman" pitchFamily="18" charset="0"/>
              </a:rPr>
              <a:t> </a:t>
            </a:r>
            <a:r>
              <a:rPr lang="en-US" altLang="zh-CN" sz="1602" dirty="0" smtClean="0">
                <a:solidFill>
                  <a:srgbClr val="000000"/>
                </a:solidFill>
                <a:latin typeface="Times New Roman" pitchFamily="18" charset="0"/>
                <a:cs typeface="Times New Roman" pitchFamily="18" charset="0"/>
              </a:rPr>
              <a:t>)-B</a:t>
            </a:r>
          </a:p>
        </p:txBody>
      </p:sp>
      <p:sp>
        <p:nvSpPr>
          <p:cNvPr id="36" name="TextBox 1"/>
          <p:cNvSpPr txBox="1"/>
          <p:nvPr/>
        </p:nvSpPr>
        <p:spPr>
          <a:xfrm>
            <a:off x="2166938" y="2527618"/>
            <a:ext cx="889000" cy="254000"/>
          </a:xfrm>
          <a:prstGeom prst="rect">
            <a:avLst/>
          </a:prstGeom>
          <a:noFill/>
        </p:spPr>
        <p:txBody>
          <a:bodyPr wrap="none" lIns="0" tIns="0" rIns="0" rtlCol="0">
            <a:spAutoFit/>
          </a:bodyPr>
          <a:lstStyle/>
          <a:p>
            <a:pPr>
              <a:lnSpc>
                <a:spcPts val="2000"/>
              </a:lnSpc>
              <a:tabLst/>
            </a:pP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ii</a:t>
            </a:r>
            <a:r>
              <a:rPr lang="en-US" altLang="zh-CN" sz="1800" dirty="0" smtClean="0">
                <a:latin typeface="Times New Roman" pitchFamily="18" charset="0"/>
                <a:cs typeface="Times New Roman" pitchFamily="18" charset="0"/>
              </a:rPr>
              <a:t> </a:t>
            </a:r>
            <a:r>
              <a:rPr lang="en-US" altLang="zh-CN" sz="1800" dirty="0" smtClean="0">
                <a:solidFill>
                  <a:srgbClr val="000000"/>
                </a:solidFill>
                <a:latin typeface="Times New Roman" pitchFamily="18" charset="0"/>
                <a:cs typeface="Times New Roman" pitchFamily="18" charset="0"/>
              </a:rPr>
              <a:t>)-A</a:t>
            </a:r>
          </a:p>
        </p:txBody>
      </p:sp>
      <p:sp>
        <p:nvSpPr>
          <p:cNvPr id="37" name="TextBox 1"/>
          <p:cNvSpPr txBox="1"/>
          <p:nvPr/>
        </p:nvSpPr>
        <p:spPr>
          <a:xfrm>
            <a:off x="2166938" y="2908618"/>
            <a:ext cx="1917700" cy="190500"/>
          </a:xfrm>
          <a:prstGeom prst="rect">
            <a:avLst/>
          </a:prstGeom>
          <a:noFill/>
        </p:spPr>
        <p:txBody>
          <a:bodyPr wrap="none" lIns="0" tIns="0" rIns="0" rtlCol="0">
            <a:spAutoFit/>
          </a:bodyPr>
          <a:lstStyle/>
          <a:p>
            <a:pPr>
              <a:lnSpc>
                <a:spcPts val="1500"/>
              </a:lnSpc>
              <a:tabLst/>
            </a:pPr>
            <a:r>
              <a:rPr lang="en-US" altLang="zh-CN" sz="1397" dirty="0" smtClean="0">
                <a:solidFill>
                  <a:srgbClr val="000000"/>
                </a:solidFill>
                <a:latin typeface="Times New Roman" pitchFamily="18" charset="0"/>
                <a:cs typeface="Times New Roman" pitchFamily="18" charset="0"/>
              </a:rPr>
              <a:t>Succs(_,i)-A</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(_,_)-B</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p>
        </p:txBody>
      </p:sp>
      <p:sp>
        <p:nvSpPr>
          <p:cNvPr id="38" name="TextBox 1"/>
          <p:cNvSpPr txBox="1"/>
          <p:nvPr/>
        </p:nvSpPr>
        <p:spPr>
          <a:xfrm>
            <a:off x="2166938" y="3213418"/>
            <a:ext cx="2590800" cy="495300"/>
          </a:xfrm>
          <a:prstGeom prst="rect">
            <a:avLst/>
          </a:prstGeom>
          <a:noFill/>
        </p:spPr>
        <p:txBody>
          <a:bodyPr wrap="none" lIns="0" tIns="0" rIns="0" rtlCol="0">
            <a:spAutoFit/>
          </a:bodyPr>
          <a:lstStyle/>
          <a:p>
            <a:pPr>
              <a:lnSpc>
                <a:spcPts val="1500"/>
              </a:lnSpc>
              <a:tabLst/>
            </a:pPr>
            <a:r>
              <a:rPr lang="en-US" altLang="zh-CN" sz="1397" dirty="0" smtClean="0">
                <a:solidFill>
                  <a:srgbClr val="000000"/>
                </a:solidFill>
                <a:latin typeface="Times New Roman" pitchFamily="18" charset="0"/>
                <a:cs typeface="Times New Roman" pitchFamily="18" charset="0"/>
              </a:rPr>
              <a:t>Succs(_,ii)-A</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(_,_)-B</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(_,i)-B</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p>
          <a:p>
            <a:pPr>
              <a:lnSpc>
                <a:spcPts val="2300"/>
              </a:lnSpc>
              <a:tabLst/>
            </a:pPr>
            <a:r>
              <a:rPr lang="en-US" altLang="zh-CN" sz="1397" dirty="0" smtClean="0">
                <a:solidFill>
                  <a:srgbClr val="000000"/>
                </a:solidFill>
                <a:latin typeface="Times New Roman" pitchFamily="18" charset="0"/>
                <a:cs typeface="Times New Roman" pitchFamily="18" charset="0"/>
              </a:rPr>
              <a:t>Succs(i,i)-A</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(_,i)-B</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p>
        </p:txBody>
      </p:sp>
      <p:sp>
        <p:nvSpPr>
          <p:cNvPr id="39" name="TextBox 1"/>
          <p:cNvSpPr txBox="1"/>
          <p:nvPr/>
        </p:nvSpPr>
        <p:spPr>
          <a:xfrm>
            <a:off x="5138738" y="3213418"/>
            <a:ext cx="2590800" cy="495300"/>
          </a:xfrm>
          <a:prstGeom prst="rect">
            <a:avLst/>
          </a:prstGeom>
          <a:noFill/>
        </p:spPr>
        <p:txBody>
          <a:bodyPr wrap="none" lIns="0" tIns="0" rIns="0" rtlCol="0">
            <a:spAutoFit/>
          </a:bodyPr>
          <a:lstStyle/>
          <a:p>
            <a:pPr>
              <a:lnSpc>
                <a:spcPts val="1500"/>
              </a:lnSpc>
              <a:tabLst/>
            </a:pPr>
            <a:r>
              <a:rPr lang="en-US" altLang="zh-CN" sz="1397" dirty="0" smtClean="0">
                <a:solidFill>
                  <a:srgbClr val="000000"/>
                </a:solidFill>
                <a:latin typeface="Times New Roman" pitchFamily="18" charset="0"/>
                <a:cs typeface="Times New Roman" pitchFamily="18" charset="0"/>
              </a:rPr>
              <a:t>Succs(_,ii)-B</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(_,_)-A</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(_,i)-A</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p>
          <a:p>
            <a:pPr>
              <a:lnSpc>
                <a:spcPts val="2300"/>
              </a:lnSpc>
              <a:tabLst/>
            </a:pPr>
            <a:r>
              <a:rPr lang="en-US" altLang="zh-CN" sz="1397" dirty="0" smtClean="0">
                <a:solidFill>
                  <a:srgbClr val="000000"/>
                </a:solidFill>
                <a:latin typeface="Times New Roman" pitchFamily="18" charset="0"/>
                <a:cs typeface="Times New Roman" pitchFamily="18" charset="0"/>
              </a:rPr>
              <a:t>Succs(i,i)-B</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(_,i)-A</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p>
        </p:txBody>
      </p:sp>
      <p:sp>
        <p:nvSpPr>
          <p:cNvPr id="40" name="TextBox 1"/>
          <p:cNvSpPr txBox="1"/>
          <p:nvPr/>
        </p:nvSpPr>
        <p:spPr>
          <a:xfrm>
            <a:off x="2166938" y="3823018"/>
            <a:ext cx="5956300" cy="190500"/>
          </a:xfrm>
          <a:prstGeom prst="rect">
            <a:avLst/>
          </a:prstGeom>
          <a:noFill/>
        </p:spPr>
        <p:txBody>
          <a:bodyPr wrap="none" lIns="0" tIns="0" rIns="0" rtlCol="0">
            <a:spAutoFit/>
          </a:bodyPr>
          <a:lstStyle/>
          <a:p>
            <a:pPr>
              <a:lnSpc>
                <a:spcPts val="1500"/>
              </a:lnSpc>
              <a:tabLst/>
            </a:pPr>
            <a:r>
              <a:rPr lang="en-US" altLang="zh-CN" sz="1397" dirty="0" smtClean="0">
                <a:solidFill>
                  <a:srgbClr val="000000"/>
                </a:solidFill>
                <a:latin typeface="Times New Roman" pitchFamily="18" charset="0"/>
                <a:cs typeface="Times New Roman" pitchFamily="18" charset="0"/>
              </a:rPr>
              <a:t>Succs(i,ii)-A</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(_,i)-B</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(_,ii)-B</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(i,i)-B}</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Succs(i,ii)-B</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(_,i)-A</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(_,ii)-A</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(i,i)-A</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p>
        </p:txBody>
      </p:sp>
      <p:sp>
        <p:nvSpPr>
          <p:cNvPr id="41" name="TextBox 1"/>
          <p:cNvSpPr txBox="1"/>
          <p:nvPr/>
        </p:nvSpPr>
        <p:spPr>
          <a:xfrm>
            <a:off x="2166938" y="4127818"/>
            <a:ext cx="2527300" cy="190500"/>
          </a:xfrm>
          <a:prstGeom prst="rect">
            <a:avLst/>
          </a:prstGeom>
          <a:noFill/>
        </p:spPr>
        <p:txBody>
          <a:bodyPr wrap="none" lIns="0" tIns="0" rIns="0" rtlCol="0">
            <a:spAutoFit/>
          </a:bodyPr>
          <a:lstStyle/>
          <a:p>
            <a:pPr>
              <a:lnSpc>
                <a:spcPts val="1500"/>
              </a:lnSpc>
              <a:tabLst/>
            </a:pPr>
            <a:r>
              <a:rPr lang="en-US" altLang="zh-CN" sz="1397" dirty="0" smtClean="0">
                <a:solidFill>
                  <a:srgbClr val="000000"/>
                </a:solidFill>
                <a:latin typeface="Times New Roman" pitchFamily="18" charset="0"/>
                <a:cs typeface="Times New Roman" pitchFamily="18" charset="0"/>
              </a:rPr>
              <a:t>Succs(ii,ii)-A</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(_,ii)-B</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(i,ii)-B</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p>
        </p:txBody>
      </p:sp>
      <p:sp>
        <p:nvSpPr>
          <p:cNvPr id="42" name="TextBox 1"/>
          <p:cNvSpPr txBox="1"/>
          <p:nvPr/>
        </p:nvSpPr>
        <p:spPr>
          <a:xfrm>
            <a:off x="5138738" y="4127818"/>
            <a:ext cx="2527300" cy="190500"/>
          </a:xfrm>
          <a:prstGeom prst="rect">
            <a:avLst/>
          </a:prstGeom>
          <a:noFill/>
        </p:spPr>
        <p:txBody>
          <a:bodyPr wrap="none" lIns="0" tIns="0" rIns="0" rtlCol="0">
            <a:spAutoFit/>
          </a:bodyPr>
          <a:lstStyle/>
          <a:p>
            <a:pPr>
              <a:lnSpc>
                <a:spcPts val="1500"/>
              </a:lnSpc>
              <a:tabLst/>
            </a:pPr>
            <a:r>
              <a:rPr lang="en-US" altLang="zh-CN" sz="1397" dirty="0" smtClean="0">
                <a:solidFill>
                  <a:srgbClr val="000000"/>
                </a:solidFill>
                <a:latin typeface="Times New Roman" pitchFamily="18" charset="0"/>
                <a:cs typeface="Times New Roman" pitchFamily="18" charset="0"/>
              </a:rPr>
              <a:t>Succs(ii,ii)-B</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(_,ii)-A</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(i,ii)-A</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p>
        </p:txBody>
      </p:sp>
      <p:sp>
        <p:nvSpPr>
          <p:cNvPr id="43" name="TextBox 1"/>
          <p:cNvSpPr txBox="1"/>
          <p:nvPr/>
        </p:nvSpPr>
        <p:spPr>
          <a:xfrm>
            <a:off x="2166938" y="4432618"/>
            <a:ext cx="1054100" cy="279400"/>
          </a:xfrm>
          <a:prstGeom prst="rect">
            <a:avLst/>
          </a:prstGeom>
          <a:noFill/>
        </p:spPr>
        <p:txBody>
          <a:bodyPr wrap="none" lIns="0" tIns="0" rIns="0" rtlCol="0">
            <a:spAutoFit/>
          </a:bodyPr>
          <a:lstStyle/>
          <a:p>
            <a:pPr>
              <a:lnSpc>
                <a:spcPts val="2200"/>
              </a:lnSpc>
              <a:tabLst/>
            </a:pPr>
            <a:r>
              <a:rPr lang="en-US" altLang="zh-CN" sz="1997" dirty="0" smtClean="0">
                <a:solidFill>
                  <a:srgbClr val="000000"/>
                </a:solidFill>
                <a:latin typeface="Times New Roman" pitchFamily="18" charset="0"/>
                <a:cs typeface="Times New Roman" pitchFamily="18" charset="0"/>
              </a:rPr>
              <a:t>(</a:t>
            </a:r>
            <a:r>
              <a:rPr lang="en-US" altLang="zh-CN" sz="1997" dirty="0" smtClean="0">
                <a:latin typeface="Times New Roman" pitchFamily="18" charset="0"/>
                <a:cs typeface="Times New Roman" pitchFamily="18" charset="0"/>
              </a:rPr>
              <a:t> </a:t>
            </a:r>
            <a:r>
              <a:rPr lang="en-US" altLang="zh-CN" sz="1997" dirty="0" smtClean="0">
                <a:solidFill>
                  <a:srgbClr val="000000"/>
                </a:solidFill>
                <a:latin typeface="Times New Roman" pitchFamily="18" charset="0"/>
                <a:cs typeface="Times New Roman" pitchFamily="18" charset="0"/>
              </a:rPr>
              <a:t>_</a:t>
            </a:r>
            <a:r>
              <a:rPr lang="en-US" altLang="zh-CN" sz="1997" dirty="0" smtClean="0">
                <a:latin typeface="Times New Roman" pitchFamily="18" charset="0"/>
                <a:cs typeface="Times New Roman" pitchFamily="18" charset="0"/>
              </a:rPr>
              <a:t> </a:t>
            </a:r>
            <a:r>
              <a:rPr lang="en-US" altLang="zh-CN" sz="1997" dirty="0" smtClean="0">
                <a:solidFill>
                  <a:srgbClr val="000000"/>
                </a:solidFill>
                <a:latin typeface="Times New Roman" pitchFamily="18" charset="0"/>
                <a:cs typeface="Times New Roman" pitchFamily="18" charset="0"/>
              </a:rPr>
              <a:t>,</a:t>
            </a:r>
            <a:r>
              <a:rPr lang="en-US" altLang="zh-CN" sz="1997" dirty="0" smtClean="0">
                <a:latin typeface="Times New Roman" pitchFamily="18" charset="0"/>
                <a:cs typeface="Times New Roman" pitchFamily="18" charset="0"/>
              </a:rPr>
              <a:t> </a:t>
            </a:r>
            <a:r>
              <a:rPr lang="en-US" altLang="zh-CN" sz="1997" dirty="0" smtClean="0">
                <a:solidFill>
                  <a:srgbClr val="000000"/>
                </a:solidFill>
                <a:latin typeface="Times New Roman" pitchFamily="18" charset="0"/>
                <a:cs typeface="Times New Roman" pitchFamily="18" charset="0"/>
              </a:rPr>
              <a:t>_</a:t>
            </a:r>
            <a:r>
              <a:rPr lang="en-US" altLang="zh-CN" sz="1997" dirty="0" smtClean="0">
                <a:latin typeface="Times New Roman" pitchFamily="18" charset="0"/>
                <a:cs typeface="Times New Roman" pitchFamily="18" charset="0"/>
              </a:rPr>
              <a:t> </a:t>
            </a:r>
            <a:r>
              <a:rPr lang="en-US" altLang="zh-CN" sz="1997" dirty="0" smtClean="0">
                <a:solidFill>
                  <a:srgbClr val="000000"/>
                </a:solidFill>
                <a:latin typeface="Times New Roman" pitchFamily="18" charset="0"/>
                <a:cs typeface="Times New Roman" pitchFamily="18" charset="0"/>
              </a:rPr>
              <a:t>)-A</a:t>
            </a:r>
          </a:p>
        </p:txBody>
      </p:sp>
      <p:sp>
        <p:nvSpPr>
          <p:cNvPr id="44" name="TextBox 1"/>
          <p:cNvSpPr txBox="1"/>
          <p:nvPr/>
        </p:nvSpPr>
        <p:spPr>
          <a:xfrm>
            <a:off x="1066800" y="2527618"/>
            <a:ext cx="63500" cy="279400"/>
          </a:xfrm>
          <a:prstGeom prst="rect">
            <a:avLst/>
          </a:prstGeom>
          <a:noFill/>
        </p:spPr>
        <p:txBody>
          <a:bodyPr wrap="none" lIns="0" tIns="0" rIns="0" rtlCol="0">
            <a:spAutoFit/>
          </a:bodyPr>
          <a:lstStyle/>
          <a:p>
            <a:pPr>
              <a:lnSpc>
                <a:spcPts val="2200"/>
              </a:lnSpc>
              <a:tabLst/>
            </a:pPr>
            <a:r>
              <a:rPr lang="en-US" altLang="zh-CN" sz="1997" dirty="0" smtClean="0">
                <a:solidFill>
                  <a:srgbClr val="0033CC"/>
                </a:solidFill>
                <a:latin typeface="Times New Roman" pitchFamily="18" charset="0"/>
                <a:cs typeface="Times New Roman" pitchFamily="18" charset="0"/>
              </a:rPr>
              <a:t>I</a:t>
            </a:r>
          </a:p>
        </p:txBody>
      </p:sp>
      <p:sp>
        <p:nvSpPr>
          <p:cNvPr id="45" name="TextBox 1"/>
          <p:cNvSpPr txBox="1"/>
          <p:nvPr/>
        </p:nvSpPr>
        <p:spPr>
          <a:xfrm>
            <a:off x="2154238" y="4826318"/>
            <a:ext cx="1790700" cy="279400"/>
          </a:xfrm>
          <a:prstGeom prst="rect">
            <a:avLst/>
          </a:prstGeom>
          <a:noFill/>
        </p:spPr>
        <p:txBody>
          <a:bodyPr wrap="none" lIns="0" tIns="0" rIns="0" rtlCol="0">
            <a:spAutoFit/>
          </a:bodyPr>
          <a:lstStyle/>
          <a:p>
            <a:pPr>
              <a:lnSpc>
                <a:spcPts val="2200"/>
              </a:lnSpc>
              <a:tabLst/>
            </a:pPr>
            <a:r>
              <a:rPr lang="en-US" altLang="zh-CN" sz="1997" dirty="0" smtClean="0">
                <a:solidFill>
                  <a:srgbClr val="000000"/>
                </a:solidFill>
                <a:latin typeface="Times New Roman" pitchFamily="18" charset="0"/>
                <a:cs typeface="Times New Roman" pitchFamily="18" charset="0"/>
              </a:rPr>
              <a:t>V(</a:t>
            </a:r>
            <a:r>
              <a:rPr lang="en-US" altLang="zh-CN" sz="1997" dirty="0" smtClean="0">
                <a:latin typeface="Times New Roman" pitchFamily="18" charset="0"/>
                <a:cs typeface="Times New Roman" pitchFamily="18" charset="0"/>
              </a:rPr>
              <a:t> </a:t>
            </a:r>
            <a:r>
              <a:rPr lang="en-US" altLang="zh-CN" sz="1997" dirty="0" smtClean="0">
                <a:solidFill>
                  <a:srgbClr val="000000"/>
                </a:solidFill>
                <a:latin typeface="Times New Roman" pitchFamily="18" charset="0"/>
                <a:cs typeface="Times New Roman" pitchFamily="18" charset="0"/>
              </a:rPr>
              <a:t>_</a:t>
            </a:r>
            <a:r>
              <a:rPr lang="en-US" altLang="zh-CN" sz="1997" dirty="0" smtClean="0">
                <a:latin typeface="Times New Roman" pitchFamily="18" charset="0"/>
                <a:cs typeface="Times New Roman" pitchFamily="18" charset="0"/>
              </a:rPr>
              <a:t> </a:t>
            </a:r>
            <a:r>
              <a:rPr lang="en-US" altLang="zh-CN" sz="1997" dirty="0" smtClean="0">
                <a:solidFill>
                  <a:srgbClr val="000000"/>
                </a:solidFill>
                <a:latin typeface="Times New Roman" pitchFamily="18" charset="0"/>
                <a:cs typeface="Times New Roman" pitchFamily="18" charset="0"/>
              </a:rPr>
              <a:t>,</a:t>
            </a:r>
            <a:r>
              <a:rPr lang="en-US" altLang="zh-CN" sz="1997" dirty="0" smtClean="0">
                <a:latin typeface="Times New Roman" pitchFamily="18" charset="0"/>
                <a:cs typeface="Times New Roman" pitchFamily="18" charset="0"/>
              </a:rPr>
              <a:t> </a:t>
            </a:r>
            <a:r>
              <a:rPr lang="en-US" altLang="zh-CN" sz="1997" dirty="0" smtClean="0">
                <a:solidFill>
                  <a:srgbClr val="000000"/>
                </a:solidFill>
                <a:latin typeface="Times New Roman" pitchFamily="18" charset="0"/>
                <a:cs typeface="Times New Roman" pitchFamily="18" charset="0"/>
              </a:rPr>
              <a:t>_</a:t>
            </a:r>
            <a:r>
              <a:rPr lang="en-US" altLang="zh-CN" sz="1997" dirty="0" smtClean="0">
                <a:latin typeface="Times New Roman" pitchFamily="18" charset="0"/>
                <a:cs typeface="Times New Roman" pitchFamily="18" charset="0"/>
              </a:rPr>
              <a:t> </a:t>
            </a:r>
            <a:r>
              <a:rPr lang="en-US" altLang="zh-CN" sz="1997" dirty="0" smtClean="0">
                <a:solidFill>
                  <a:srgbClr val="000000"/>
                </a:solidFill>
                <a:latin typeface="Times New Roman" pitchFamily="18" charset="0"/>
                <a:cs typeface="Times New Roman" pitchFamily="18" charset="0"/>
              </a:rPr>
              <a:t>)-A</a:t>
            </a:r>
            <a:r>
              <a:rPr lang="en-US" altLang="zh-CN" sz="1997" dirty="0" smtClean="0">
                <a:latin typeface="Times New Roman" pitchFamily="18" charset="0"/>
                <a:cs typeface="Times New Roman" pitchFamily="18" charset="0"/>
              </a:rPr>
              <a:t> </a:t>
            </a:r>
            <a:r>
              <a:rPr lang="en-US" altLang="zh-CN" sz="1997" dirty="0" smtClean="0">
                <a:solidFill>
                  <a:srgbClr val="000000"/>
                </a:solidFill>
                <a:latin typeface="Times New Roman" pitchFamily="18" charset="0"/>
                <a:cs typeface="Times New Roman" pitchFamily="18" charset="0"/>
              </a:rPr>
              <a:t>=</a:t>
            </a:r>
            <a:r>
              <a:rPr lang="en-US" altLang="zh-CN" sz="1997" dirty="0" smtClean="0">
                <a:latin typeface="Times New Roman" pitchFamily="18" charset="0"/>
                <a:cs typeface="Times New Roman" pitchFamily="18" charset="0"/>
              </a:rPr>
              <a:t> </a:t>
            </a:r>
            <a:r>
              <a:rPr lang="en-US" altLang="zh-CN" sz="1997" dirty="0" smtClean="0">
                <a:solidFill>
                  <a:srgbClr val="000000"/>
                </a:solidFill>
                <a:latin typeface="Times New Roman" pitchFamily="18" charset="0"/>
                <a:cs typeface="Times New Roman" pitchFamily="18" charset="0"/>
              </a:rPr>
              <a:t>+1</a:t>
            </a:r>
          </a:p>
        </p:txBody>
      </p:sp>
      <p:sp>
        <p:nvSpPr>
          <p:cNvPr id="51" name="TextBox 1"/>
          <p:cNvSpPr txBox="1"/>
          <p:nvPr/>
        </p:nvSpPr>
        <p:spPr>
          <a:xfrm>
            <a:off x="1066800" y="2946718"/>
            <a:ext cx="525785" cy="187231"/>
          </a:xfrm>
          <a:prstGeom prst="rect">
            <a:avLst/>
          </a:prstGeom>
          <a:noFill/>
        </p:spPr>
        <p:txBody>
          <a:bodyPr wrap="none" lIns="0" tIns="0" rIns="0" rtlCol="0">
            <a:spAutoFit/>
          </a:bodyPr>
          <a:lstStyle/>
          <a:p>
            <a:pPr>
              <a:lnSpc>
                <a:spcPts val="1100"/>
              </a:lnSpc>
              <a:tabLst/>
            </a:pPr>
            <a:r>
              <a:rPr lang="en-US" altLang="zh-CN" sz="1800" i="1" dirty="0" smtClean="0">
                <a:solidFill>
                  <a:srgbClr val="0033CC"/>
                </a:solidFill>
                <a:latin typeface="Times New Roman" pitchFamily="18" charset="0"/>
                <a:cs typeface="Times New Roman" pitchFamily="18" charset="0"/>
              </a:rPr>
              <a:t>Succs</a:t>
            </a:r>
          </a:p>
        </p:txBody>
      </p:sp>
      <p:sp>
        <p:nvSpPr>
          <p:cNvPr id="52" name="TextBox 1"/>
          <p:cNvSpPr txBox="1"/>
          <p:nvPr/>
        </p:nvSpPr>
        <p:spPr>
          <a:xfrm>
            <a:off x="1066800" y="4432618"/>
            <a:ext cx="152400" cy="279400"/>
          </a:xfrm>
          <a:prstGeom prst="rect">
            <a:avLst/>
          </a:prstGeom>
          <a:noFill/>
        </p:spPr>
        <p:txBody>
          <a:bodyPr wrap="none" lIns="0" tIns="0" rIns="0" rtlCol="0">
            <a:spAutoFit/>
          </a:bodyPr>
          <a:lstStyle/>
          <a:p>
            <a:pPr>
              <a:lnSpc>
                <a:spcPts val="2200"/>
              </a:lnSpc>
              <a:tabLst/>
            </a:pPr>
            <a:r>
              <a:rPr lang="en-US" altLang="zh-CN" sz="1997" dirty="0" smtClean="0">
                <a:solidFill>
                  <a:srgbClr val="0033CC"/>
                </a:solidFill>
                <a:latin typeface="Times New Roman" pitchFamily="18" charset="0"/>
                <a:cs typeface="Times New Roman" pitchFamily="18" charset="0"/>
              </a:rPr>
              <a:t>T</a:t>
            </a:r>
          </a:p>
        </p:txBody>
      </p:sp>
      <p:sp>
        <p:nvSpPr>
          <p:cNvPr id="53" name="TextBox 1"/>
          <p:cNvSpPr txBox="1"/>
          <p:nvPr/>
        </p:nvSpPr>
        <p:spPr>
          <a:xfrm>
            <a:off x="1066800" y="4826318"/>
            <a:ext cx="165100" cy="279400"/>
          </a:xfrm>
          <a:prstGeom prst="rect">
            <a:avLst/>
          </a:prstGeom>
          <a:noFill/>
        </p:spPr>
        <p:txBody>
          <a:bodyPr wrap="none" lIns="0" tIns="0" rIns="0" rtlCol="0">
            <a:spAutoFit/>
          </a:bodyPr>
          <a:lstStyle/>
          <a:p>
            <a:pPr>
              <a:lnSpc>
                <a:spcPts val="2200"/>
              </a:lnSpc>
              <a:tabLst/>
            </a:pPr>
            <a:r>
              <a:rPr lang="en-US" altLang="zh-CN" sz="1997" dirty="0" smtClean="0">
                <a:solidFill>
                  <a:srgbClr val="0033CC"/>
                </a:solidFill>
                <a:latin typeface="Times New Roman" pitchFamily="18" charset="0"/>
                <a:cs typeface="Times New Roman" pitchFamily="18" charset="0"/>
              </a:rPr>
              <a:t>V</a:t>
            </a:r>
          </a:p>
        </p:txBody>
      </p:sp>
      <p:sp>
        <p:nvSpPr>
          <p:cNvPr id="54" name="TextBox 1"/>
          <p:cNvSpPr txBox="1"/>
          <p:nvPr/>
        </p:nvSpPr>
        <p:spPr>
          <a:xfrm>
            <a:off x="1676400" y="2527618"/>
            <a:ext cx="114300" cy="215900"/>
          </a:xfrm>
          <a:prstGeom prst="rect">
            <a:avLst/>
          </a:prstGeom>
          <a:noFill/>
        </p:spPr>
        <p:txBody>
          <a:bodyPr wrap="none" lIns="0" tIns="0" rIns="0" rtlCol="0">
            <a:spAutoFit/>
          </a:bodyPr>
          <a:lstStyle/>
          <a:p>
            <a:pPr>
              <a:lnSpc>
                <a:spcPts val="1700"/>
              </a:lnSpc>
              <a:tabLst/>
            </a:pPr>
            <a:r>
              <a:rPr lang="en-US" altLang="zh-CN" sz="1602" dirty="0" smtClean="0">
                <a:solidFill>
                  <a:srgbClr val="0033CC"/>
                </a:solidFill>
                <a:latin typeface="Times New Roman" pitchFamily="18" charset="0"/>
                <a:cs typeface="Times New Roman" pitchFamily="18" charset="0"/>
              </a:rPr>
              <a:t>=</a:t>
            </a:r>
          </a:p>
        </p:txBody>
      </p:sp>
      <p:sp>
        <p:nvSpPr>
          <p:cNvPr id="55" name="TextBox 1"/>
          <p:cNvSpPr txBox="1"/>
          <p:nvPr/>
        </p:nvSpPr>
        <p:spPr>
          <a:xfrm>
            <a:off x="5138738" y="2908618"/>
            <a:ext cx="1917700" cy="190500"/>
          </a:xfrm>
          <a:prstGeom prst="rect">
            <a:avLst/>
          </a:prstGeom>
          <a:noFill/>
        </p:spPr>
        <p:txBody>
          <a:bodyPr wrap="none" lIns="0" tIns="0" rIns="0" rtlCol="0">
            <a:spAutoFit/>
          </a:bodyPr>
          <a:lstStyle/>
          <a:p>
            <a:pPr>
              <a:lnSpc>
                <a:spcPts val="1500"/>
              </a:lnSpc>
              <a:tabLst/>
            </a:pPr>
            <a:r>
              <a:rPr lang="en-US" altLang="zh-CN" sz="1397" dirty="0" smtClean="0">
                <a:solidFill>
                  <a:srgbClr val="000000"/>
                </a:solidFill>
                <a:latin typeface="Times New Roman" pitchFamily="18" charset="0"/>
                <a:cs typeface="Times New Roman" pitchFamily="18" charset="0"/>
              </a:rPr>
              <a:t>Succs(_,i)-B</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(_,_)-A</a:t>
            </a:r>
            <a:r>
              <a:rPr lang="en-US" altLang="zh-CN" sz="1397" dirty="0" smtClean="0">
                <a:latin typeface="Times New Roman" pitchFamily="18" charset="0"/>
                <a:cs typeface="Times New Roman" pitchFamily="18" charset="0"/>
              </a:rPr>
              <a:t> </a:t>
            </a:r>
            <a:r>
              <a:rPr lang="en-US" altLang="zh-CN" sz="1397" dirty="0" smtClean="0">
                <a:solidFill>
                  <a:srgbClr val="000000"/>
                </a:solidFill>
                <a:latin typeface="Times New Roman" pitchFamily="18" charset="0"/>
                <a:cs typeface="Times New Roman" pitchFamily="18" charset="0"/>
              </a:rPr>
              <a:t>}</a:t>
            </a:r>
          </a:p>
        </p:txBody>
      </p:sp>
      <p:sp>
        <p:nvSpPr>
          <p:cNvPr id="56" name="TextBox 1"/>
          <p:cNvSpPr txBox="1"/>
          <p:nvPr/>
        </p:nvSpPr>
        <p:spPr>
          <a:xfrm>
            <a:off x="1676400" y="2921318"/>
            <a:ext cx="114300" cy="215900"/>
          </a:xfrm>
          <a:prstGeom prst="rect">
            <a:avLst/>
          </a:prstGeom>
          <a:noFill/>
        </p:spPr>
        <p:txBody>
          <a:bodyPr wrap="none" lIns="0" tIns="0" rIns="0" rtlCol="0">
            <a:spAutoFit/>
          </a:bodyPr>
          <a:lstStyle/>
          <a:p>
            <a:pPr>
              <a:lnSpc>
                <a:spcPts val="1700"/>
              </a:lnSpc>
              <a:tabLst/>
            </a:pPr>
            <a:r>
              <a:rPr lang="en-US" altLang="zh-CN" sz="1602" dirty="0" smtClean="0">
                <a:solidFill>
                  <a:srgbClr val="0033CC"/>
                </a:solidFill>
                <a:latin typeface="Times New Roman" pitchFamily="18" charset="0"/>
                <a:cs typeface="Times New Roman" pitchFamily="18" charset="0"/>
              </a:rPr>
              <a:t>=</a:t>
            </a:r>
          </a:p>
        </p:txBody>
      </p:sp>
      <p:sp>
        <p:nvSpPr>
          <p:cNvPr id="57" name="TextBox 1"/>
          <p:cNvSpPr txBox="1"/>
          <p:nvPr/>
        </p:nvSpPr>
        <p:spPr>
          <a:xfrm>
            <a:off x="1676400" y="4432618"/>
            <a:ext cx="114300" cy="215900"/>
          </a:xfrm>
          <a:prstGeom prst="rect">
            <a:avLst/>
          </a:prstGeom>
          <a:noFill/>
        </p:spPr>
        <p:txBody>
          <a:bodyPr wrap="none" lIns="0" tIns="0" rIns="0" rtlCol="0">
            <a:spAutoFit/>
          </a:bodyPr>
          <a:lstStyle/>
          <a:p>
            <a:pPr>
              <a:lnSpc>
                <a:spcPts val="1700"/>
              </a:lnSpc>
              <a:tabLst/>
            </a:pPr>
            <a:r>
              <a:rPr lang="en-US" altLang="zh-CN" sz="1602" dirty="0" smtClean="0">
                <a:solidFill>
                  <a:srgbClr val="0033CC"/>
                </a:solidFill>
                <a:latin typeface="Times New Roman" pitchFamily="18" charset="0"/>
                <a:cs typeface="Times New Roman" pitchFamily="18" charset="0"/>
              </a:rPr>
              <a:t>=</a:t>
            </a:r>
          </a:p>
        </p:txBody>
      </p:sp>
      <p:sp>
        <p:nvSpPr>
          <p:cNvPr id="58" name="TextBox 1"/>
          <p:cNvSpPr txBox="1"/>
          <p:nvPr/>
        </p:nvSpPr>
        <p:spPr>
          <a:xfrm>
            <a:off x="5138738" y="4432618"/>
            <a:ext cx="1041400" cy="279400"/>
          </a:xfrm>
          <a:prstGeom prst="rect">
            <a:avLst/>
          </a:prstGeom>
          <a:noFill/>
        </p:spPr>
        <p:txBody>
          <a:bodyPr wrap="none" lIns="0" tIns="0" rIns="0" rtlCol="0">
            <a:spAutoFit/>
          </a:bodyPr>
          <a:lstStyle/>
          <a:p>
            <a:pPr>
              <a:lnSpc>
                <a:spcPts val="2200"/>
              </a:lnSpc>
              <a:tabLst/>
            </a:pPr>
            <a:r>
              <a:rPr lang="en-US" altLang="zh-CN" sz="1997" dirty="0" smtClean="0">
                <a:solidFill>
                  <a:srgbClr val="000000"/>
                </a:solidFill>
                <a:latin typeface="Times New Roman" pitchFamily="18" charset="0"/>
                <a:cs typeface="Times New Roman" pitchFamily="18" charset="0"/>
              </a:rPr>
              <a:t>(</a:t>
            </a:r>
            <a:r>
              <a:rPr lang="en-US" altLang="zh-CN" sz="1997" dirty="0" smtClean="0">
                <a:latin typeface="Times New Roman" pitchFamily="18" charset="0"/>
                <a:cs typeface="Times New Roman" pitchFamily="18" charset="0"/>
              </a:rPr>
              <a:t> </a:t>
            </a:r>
            <a:r>
              <a:rPr lang="en-US" altLang="zh-CN" sz="1997" dirty="0" smtClean="0">
                <a:solidFill>
                  <a:srgbClr val="000000"/>
                </a:solidFill>
                <a:latin typeface="Times New Roman" pitchFamily="18" charset="0"/>
                <a:cs typeface="Times New Roman" pitchFamily="18" charset="0"/>
              </a:rPr>
              <a:t>_</a:t>
            </a:r>
            <a:r>
              <a:rPr lang="en-US" altLang="zh-CN" sz="1997" dirty="0" smtClean="0">
                <a:latin typeface="Times New Roman" pitchFamily="18" charset="0"/>
                <a:cs typeface="Times New Roman" pitchFamily="18" charset="0"/>
              </a:rPr>
              <a:t> </a:t>
            </a:r>
            <a:r>
              <a:rPr lang="en-US" altLang="zh-CN" sz="1997" dirty="0" smtClean="0">
                <a:solidFill>
                  <a:srgbClr val="000000"/>
                </a:solidFill>
                <a:latin typeface="Times New Roman" pitchFamily="18" charset="0"/>
                <a:cs typeface="Times New Roman" pitchFamily="18" charset="0"/>
              </a:rPr>
              <a:t>,</a:t>
            </a:r>
            <a:r>
              <a:rPr lang="en-US" altLang="zh-CN" sz="1997" dirty="0" smtClean="0">
                <a:latin typeface="Times New Roman" pitchFamily="18" charset="0"/>
                <a:cs typeface="Times New Roman" pitchFamily="18" charset="0"/>
              </a:rPr>
              <a:t> </a:t>
            </a:r>
            <a:r>
              <a:rPr lang="en-US" altLang="zh-CN" sz="1997" dirty="0" smtClean="0">
                <a:solidFill>
                  <a:srgbClr val="000000"/>
                </a:solidFill>
                <a:latin typeface="Times New Roman" pitchFamily="18" charset="0"/>
                <a:cs typeface="Times New Roman" pitchFamily="18" charset="0"/>
              </a:rPr>
              <a:t>_</a:t>
            </a:r>
            <a:r>
              <a:rPr lang="en-US" altLang="zh-CN" sz="1997" dirty="0" smtClean="0">
                <a:latin typeface="Times New Roman" pitchFamily="18" charset="0"/>
                <a:cs typeface="Times New Roman" pitchFamily="18" charset="0"/>
              </a:rPr>
              <a:t> </a:t>
            </a:r>
            <a:r>
              <a:rPr lang="en-US" altLang="zh-CN" sz="1997" dirty="0" smtClean="0">
                <a:solidFill>
                  <a:srgbClr val="000000"/>
                </a:solidFill>
                <a:latin typeface="Times New Roman" pitchFamily="18" charset="0"/>
                <a:cs typeface="Times New Roman" pitchFamily="18" charset="0"/>
              </a:rPr>
              <a:t>)-B</a:t>
            </a:r>
          </a:p>
        </p:txBody>
      </p:sp>
      <p:sp>
        <p:nvSpPr>
          <p:cNvPr id="59" name="TextBox 1"/>
          <p:cNvSpPr txBox="1"/>
          <p:nvPr/>
        </p:nvSpPr>
        <p:spPr>
          <a:xfrm>
            <a:off x="1676400" y="4826318"/>
            <a:ext cx="114300" cy="215900"/>
          </a:xfrm>
          <a:prstGeom prst="rect">
            <a:avLst/>
          </a:prstGeom>
          <a:noFill/>
        </p:spPr>
        <p:txBody>
          <a:bodyPr wrap="none" lIns="0" tIns="0" rIns="0" rtlCol="0">
            <a:spAutoFit/>
          </a:bodyPr>
          <a:lstStyle/>
          <a:p>
            <a:pPr>
              <a:lnSpc>
                <a:spcPts val="1700"/>
              </a:lnSpc>
              <a:tabLst/>
            </a:pPr>
            <a:r>
              <a:rPr lang="en-US" altLang="zh-CN" sz="1602" dirty="0" smtClean="0">
                <a:solidFill>
                  <a:srgbClr val="0033CC"/>
                </a:solidFill>
                <a:latin typeface="Times New Roman" pitchFamily="18" charset="0"/>
                <a:cs typeface="Times New Roman" pitchFamily="18" charset="0"/>
              </a:rPr>
              <a:t>=</a:t>
            </a:r>
          </a:p>
        </p:txBody>
      </p:sp>
      <p:sp>
        <p:nvSpPr>
          <p:cNvPr id="60" name="TextBox 1"/>
          <p:cNvSpPr txBox="1"/>
          <p:nvPr/>
        </p:nvSpPr>
        <p:spPr>
          <a:xfrm>
            <a:off x="5138738" y="4826318"/>
            <a:ext cx="1727200" cy="279400"/>
          </a:xfrm>
          <a:prstGeom prst="rect">
            <a:avLst/>
          </a:prstGeom>
          <a:noFill/>
        </p:spPr>
        <p:txBody>
          <a:bodyPr wrap="none" lIns="0" tIns="0" rIns="0" rtlCol="0">
            <a:spAutoFit/>
          </a:bodyPr>
          <a:lstStyle/>
          <a:p>
            <a:pPr>
              <a:lnSpc>
                <a:spcPts val="2200"/>
              </a:lnSpc>
              <a:tabLst/>
            </a:pPr>
            <a:r>
              <a:rPr lang="en-US" altLang="zh-CN" sz="1997" dirty="0" smtClean="0">
                <a:solidFill>
                  <a:srgbClr val="000000"/>
                </a:solidFill>
                <a:latin typeface="Times New Roman" pitchFamily="18" charset="0"/>
                <a:cs typeface="Times New Roman" pitchFamily="18" charset="0"/>
              </a:rPr>
              <a:t>V(</a:t>
            </a:r>
            <a:r>
              <a:rPr lang="en-US" altLang="zh-CN" sz="1997" dirty="0" smtClean="0">
                <a:latin typeface="Times New Roman" pitchFamily="18" charset="0"/>
                <a:cs typeface="Times New Roman" pitchFamily="18" charset="0"/>
              </a:rPr>
              <a:t> </a:t>
            </a:r>
            <a:r>
              <a:rPr lang="en-US" altLang="zh-CN" sz="1997" dirty="0" smtClean="0">
                <a:solidFill>
                  <a:srgbClr val="000000"/>
                </a:solidFill>
                <a:latin typeface="Times New Roman" pitchFamily="18" charset="0"/>
                <a:cs typeface="Times New Roman" pitchFamily="18" charset="0"/>
              </a:rPr>
              <a:t>_</a:t>
            </a:r>
            <a:r>
              <a:rPr lang="en-US" altLang="zh-CN" sz="1997" dirty="0" smtClean="0">
                <a:latin typeface="Times New Roman" pitchFamily="18" charset="0"/>
                <a:cs typeface="Times New Roman" pitchFamily="18" charset="0"/>
              </a:rPr>
              <a:t> </a:t>
            </a:r>
            <a:r>
              <a:rPr lang="en-US" altLang="zh-CN" sz="1997" dirty="0" smtClean="0">
                <a:solidFill>
                  <a:srgbClr val="000000"/>
                </a:solidFill>
                <a:latin typeface="Times New Roman" pitchFamily="18" charset="0"/>
                <a:cs typeface="Times New Roman" pitchFamily="18" charset="0"/>
              </a:rPr>
              <a:t>,</a:t>
            </a:r>
            <a:r>
              <a:rPr lang="en-US" altLang="zh-CN" sz="1997" dirty="0" smtClean="0">
                <a:latin typeface="Times New Roman" pitchFamily="18" charset="0"/>
                <a:cs typeface="Times New Roman" pitchFamily="18" charset="0"/>
              </a:rPr>
              <a:t> </a:t>
            </a:r>
            <a:r>
              <a:rPr lang="en-US" altLang="zh-CN" sz="1997" dirty="0" smtClean="0">
                <a:solidFill>
                  <a:srgbClr val="000000"/>
                </a:solidFill>
                <a:latin typeface="Times New Roman" pitchFamily="18" charset="0"/>
                <a:cs typeface="Times New Roman" pitchFamily="18" charset="0"/>
              </a:rPr>
              <a:t>_</a:t>
            </a:r>
            <a:r>
              <a:rPr lang="en-US" altLang="zh-CN" sz="1997" dirty="0" smtClean="0">
                <a:latin typeface="Times New Roman" pitchFamily="18" charset="0"/>
                <a:cs typeface="Times New Roman" pitchFamily="18" charset="0"/>
              </a:rPr>
              <a:t> </a:t>
            </a:r>
            <a:r>
              <a:rPr lang="en-US" altLang="zh-CN" sz="1997" dirty="0" smtClean="0">
                <a:solidFill>
                  <a:srgbClr val="000000"/>
                </a:solidFill>
                <a:latin typeface="Times New Roman" pitchFamily="18" charset="0"/>
                <a:cs typeface="Times New Roman" pitchFamily="18" charset="0"/>
              </a:rPr>
              <a:t>)-B</a:t>
            </a:r>
            <a:r>
              <a:rPr lang="en-US" altLang="zh-CN" sz="1997" dirty="0" smtClean="0">
                <a:latin typeface="Times New Roman" pitchFamily="18" charset="0"/>
                <a:cs typeface="Times New Roman" pitchFamily="18" charset="0"/>
              </a:rPr>
              <a:t> </a:t>
            </a:r>
            <a:r>
              <a:rPr lang="en-US" altLang="zh-CN" sz="1997" dirty="0" smtClean="0">
                <a:solidFill>
                  <a:srgbClr val="000000"/>
                </a:solidFill>
                <a:latin typeface="Times New Roman" pitchFamily="18" charset="0"/>
                <a:cs typeface="Times New Roman" pitchFamily="18" charset="0"/>
              </a:rPr>
              <a:t>=</a:t>
            </a:r>
            <a:r>
              <a:rPr lang="en-US" altLang="zh-CN" sz="1997" dirty="0" smtClean="0">
                <a:latin typeface="Times New Roman" pitchFamily="18" charset="0"/>
                <a:cs typeface="Times New Roman" pitchFamily="18" charset="0"/>
              </a:rPr>
              <a:t> </a:t>
            </a:r>
            <a:r>
              <a:rPr lang="en-US" altLang="zh-CN" sz="1997" dirty="0" smtClean="0">
                <a:solidFill>
                  <a:srgbClr val="000000"/>
                </a:solidFill>
                <a:latin typeface="Times New Roman" pitchFamily="18" charset="0"/>
                <a:cs typeface="Times New Roman" pitchFamily="18" charset="0"/>
              </a:rPr>
              <a:t>-1</a:t>
            </a:r>
          </a:p>
        </p:txBody>
      </p:sp>
      <p:sp>
        <p:nvSpPr>
          <p:cNvPr id="61" name="标题 1"/>
          <p:cNvSpPr>
            <a:spLocks noGrp="1"/>
          </p:cNvSpPr>
          <p:nvPr>
            <p:ph type="title"/>
          </p:nvPr>
        </p:nvSpPr>
        <p:spPr>
          <a:xfrm>
            <a:off x="609600" y="533400"/>
            <a:ext cx="7772400" cy="685800"/>
          </a:xfrm>
        </p:spPr>
        <p:txBody>
          <a:bodyPr/>
          <a:lstStyle/>
          <a:p>
            <a:r>
              <a:rPr lang="en-US" altLang="zh-CN" dirty="0" smtClean="0"/>
              <a:t>Formal description of NIM(2, 2)</a:t>
            </a:r>
            <a:endParaRPr lang="zh-CN" altLang="en-US" dirty="0"/>
          </a:p>
        </p:txBody>
      </p:sp>
    </p:spTree>
    <p:extLst>
      <p:ext uri="{BB962C8B-B14F-4D97-AF65-F5344CB8AC3E}">
        <p14:creationId xmlns:p14="http://schemas.microsoft.com/office/powerpoint/2010/main" val="14699015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2"/>
          <p:cNvSpPr>
            <a:spLocks noGrp="1" noChangeArrowheads="1"/>
          </p:cNvSpPr>
          <p:nvPr>
            <p:ph type="title"/>
          </p:nvPr>
        </p:nvSpPr>
        <p:spPr/>
        <p:txBody>
          <a:bodyPr/>
          <a:lstStyle/>
          <a:p>
            <a:r>
              <a:rPr lang="en-US" altLang="zh-CN" sz="4000">
                <a:ea typeface="宋体" pitchFamily="2" charset="-122"/>
              </a:rPr>
              <a:t>Partial Game Tree for Tic-Tac-Toe</a:t>
            </a:r>
            <a:endParaRPr lang="en-US" altLang="zh-CN">
              <a:ea typeface="宋体" pitchFamily="2" charset="-122"/>
            </a:endParaRPr>
          </a:p>
        </p:txBody>
      </p:sp>
      <p:pic>
        <p:nvPicPr>
          <p:cNvPr id="392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133600"/>
            <a:ext cx="5791200" cy="400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2"/>
          <p:cNvSpPr>
            <a:spLocks noGrp="1" noChangeArrowheads="1"/>
          </p:cNvSpPr>
          <p:nvPr>
            <p:ph type="title"/>
          </p:nvPr>
        </p:nvSpPr>
        <p:spPr/>
        <p:txBody>
          <a:bodyPr/>
          <a:lstStyle/>
          <a:p>
            <a:r>
              <a:rPr lang="en-US" altLang="zh-CN">
                <a:ea typeface="宋体" pitchFamily="2" charset="-122"/>
              </a:rPr>
              <a:t>Relation of Games to Search</a:t>
            </a:r>
          </a:p>
        </p:txBody>
      </p:sp>
      <p:sp>
        <p:nvSpPr>
          <p:cNvPr id="390147" name="Rectangle 3" descr="Rectangle: Click to edit Master text styles&#10;Second level&#10;Third level&#10;Fourth level&#10;Fifth level"/>
          <p:cNvSpPr>
            <a:spLocks noGrp="1" noChangeArrowheads="1"/>
          </p:cNvSpPr>
          <p:nvPr>
            <p:ph type="body" idx="1"/>
          </p:nvPr>
        </p:nvSpPr>
        <p:spPr>
          <a:xfrm>
            <a:off x="609600" y="1752600"/>
            <a:ext cx="7924800" cy="4495800"/>
          </a:xfrm>
        </p:spPr>
        <p:txBody>
          <a:bodyPr/>
          <a:lstStyle/>
          <a:p>
            <a:r>
              <a:rPr lang="en-US" altLang="zh-CN" sz="2000" dirty="0">
                <a:ea typeface="宋体" pitchFamily="2" charset="-122"/>
              </a:rPr>
              <a:t>Search – no adversary</a:t>
            </a:r>
          </a:p>
          <a:p>
            <a:pPr lvl="1"/>
            <a:r>
              <a:rPr lang="en-US" altLang="zh-CN" sz="1900" dirty="0">
                <a:ea typeface="宋体" pitchFamily="2" charset="-122"/>
              </a:rPr>
              <a:t>Solution is (heuristic) method for finding goal</a:t>
            </a:r>
          </a:p>
          <a:p>
            <a:pPr lvl="1"/>
            <a:r>
              <a:rPr lang="en-US" altLang="zh-CN" sz="1900" dirty="0">
                <a:ea typeface="宋体" pitchFamily="2" charset="-122"/>
              </a:rPr>
              <a:t>Heuristics and CSP techniques can find </a:t>
            </a:r>
            <a:r>
              <a:rPr lang="en-US" altLang="zh-CN" sz="1900" i="1" dirty="0">
                <a:ea typeface="宋体" pitchFamily="2" charset="-122"/>
              </a:rPr>
              <a:t>optimal</a:t>
            </a:r>
            <a:r>
              <a:rPr lang="en-US" altLang="zh-CN" sz="1900" dirty="0">
                <a:ea typeface="宋体" pitchFamily="2" charset="-122"/>
              </a:rPr>
              <a:t> solution</a:t>
            </a:r>
          </a:p>
          <a:p>
            <a:pPr lvl="1"/>
            <a:r>
              <a:rPr lang="en-US" altLang="zh-CN" sz="1900" dirty="0">
                <a:ea typeface="宋体" pitchFamily="2" charset="-122"/>
              </a:rPr>
              <a:t>Evaluation function: estimate of cost from start to goal through given node</a:t>
            </a:r>
          </a:p>
          <a:p>
            <a:pPr lvl="1"/>
            <a:r>
              <a:rPr lang="en-US" altLang="zh-CN" sz="1900" dirty="0">
                <a:ea typeface="宋体" pitchFamily="2" charset="-122"/>
              </a:rPr>
              <a:t>Examples: path planning, scheduling </a:t>
            </a:r>
            <a:r>
              <a:rPr lang="en-US" altLang="zh-CN" sz="1900" dirty="0" smtClean="0">
                <a:ea typeface="宋体" pitchFamily="2" charset="-122"/>
              </a:rPr>
              <a:t>activities</a:t>
            </a:r>
          </a:p>
          <a:p>
            <a:pPr lvl="1"/>
            <a:endParaRPr lang="en-US" altLang="zh-CN" sz="1900" dirty="0">
              <a:ea typeface="宋体" pitchFamily="2" charset="-122"/>
            </a:endParaRPr>
          </a:p>
          <a:p>
            <a:r>
              <a:rPr lang="en-US" altLang="zh-CN" sz="2000" dirty="0">
                <a:ea typeface="宋体" pitchFamily="2" charset="-122"/>
              </a:rPr>
              <a:t>Games – adversary</a:t>
            </a:r>
          </a:p>
          <a:p>
            <a:pPr lvl="1"/>
            <a:r>
              <a:rPr lang="en-US" altLang="zh-CN" sz="1900" dirty="0">
                <a:ea typeface="宋体" pitchFamily="2" charset="-122"/>
              </a:rPr>
              <a:t>Solution is strategy (strategy specifies move for every possible opponent reply).</a:t>
            </a:r>
          </a:p>
          <a:p>
            <a:pPr lvl="1"/>
            <a:r>
              <a:rPr lang="en-US" altLang="zh-CN" sz="1900" dirty="0">
                <a:ea typeface="宋体" pitchFamily="2" charset="-122"/>
              </a:rPr>
              <a:t>Time limits force an </a:t>
            </a:r>
            <a:r>
              <a:rPr lang="en-US" altLang="zh-CN" sz="1900" i="1" dirty="0">
                <a:ea typeface="宋体" pitchFamily="2" charset="-122"/>
              </a:rPr>
              <a:t>approximate</a:t>
            </a:r>
            <a:r>
              <a:rPr lang="en-US" altLang="zh-CN" sz="1900" dirty="0">
                <a:ea typeface="宋体" pitchFamily="2" charset="-122"/>
              </a:rPr>
              <a:t> solution</a:t>
            </a:r>
          </a:p>
          <a:p>
            <a:pPr lvl="1"/>
            <a:r>
              <a:rPr lang="en-US" altLang="zh-CN" sz="1900" dirty="0">
                <a:ea typeface="宋体" pitchFamily="2" charset="-122"/>
              </a:rPr>
              <a:t>Evaluation function: evaluate “goodness” of </a:t>
            </a:r>
            <a:r>
              <a:rPr lang="en-US" altLang="zh-CN" sz="1900" dirty="0" smtClean="0">
                <a:ea typeface="宋体" pitchFamily="2" charset="-122"/>
              </a:rPr>
              <a:t>game </a:t>
            </a:r>
            <a:r>
              <a:rPr lang="en-US" altLang="zh-CN" sz="1900" dirty="0">
                <a:ea typeface="宋体" pitchFamily="2" charset="-122"/>
              </a:rPr>
              <a:t>position</a:t>
            </a:r>
          </a:p>
          <a:p>
            <a:pPr lvl="1"/>
            <a:r>
              <a:rPr lang="en-US" altLang="zh-CN" sz="1900" dirty="0">
                <a:ea typeface="宋体" pitchFamily="2" charset="-122"/>
              </a:rPr>
              <a:t>Examples: chess, checkers, Othello, backgammon</a:t>
            </a:r>
            <a:r>
              <a:rPr lang="en-US" altLang="zh-CN" sz="2100" dirty="0">
                <a:ea typeface="宋体" pitchFamily="2" charset="-122"/>
              </a:rPr>
              <a:t> </a:t>
            </a:r>
            <a:endParaRPr lang="en-US" altLang="zh-CN" sz="2500" dirty="0">
              <a:ea typeface="宋体"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noChangeArrowheads="1"/>
          </p:cNvSpPr>
          <p:nvPr>
            <p:ph type="title"/>
          </p:nvPr>
        </p:nvSpPr>
        <p:spPr/>
        <p:txBody>
          <a:bodyPr/>
          <a:lstStyle/>
          <a:p>
            <a:r>
              <a:rPr lang="en-US" altLang="zh-CN">
                <a:ea typeface="宋体" pitchFamily="2" charset="-122"/>
              </a:rPr>
              <a:t>Game Tree for NIM(2,2)</a:t>
            </a:r>
          </a:p>
        </p:txBody>
      </p:sp>
      <p:sp>
        <p:nvSpPr>
          <p:cNvPr id="2" name="TextBox 1"/>
          <p:cNvSpPr txBox="1"/>
          <p:nvPr/>
        </p:nvSpPr>
        <p:spPr>
          <a:xfrm>
            <a:off x="838200" y="1981200"/>
            <a:ext cx="6781800" cy="584775"/>
          </a:xfrm>
          <a:prstGeom prst="rect">
            <a:avLst/>
          </a:prstGeom>
          <a:noFill/>
        </p:spPr>
        <p:txBody>
          <a:bodyPr wrap="square" rtlCol="0">
            <a:spAutoFit/>
          </a:bodyPr>
          <a:lstStyle/>
          <a:p>
            <a:r>
              <a:rPr lang="en-US" altLang="zh-CN" sz="3200" dirty="0" smtClean="0"/>
              <a:t>You have a try!</a:t>
            </a:r>
            <a:endParaRPr lang="zh-CN" altLang="en-US" sz="32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p:txBody>
          <a:bodyPr/>
          <a:lstStyle/>
          <a:p>
            <a:r>
              <a:rPr lang="en-US" altLang="zh-CN">
                <a:ea typeface="宋体" pitchFamily="2" charset="-122"/>
              </a:rPr>
              <a:t>Optimal strategies</a:t>
            </a:r>
          </a:p>
        </p:txBody>
      </p:sp>
      <p:sp>
        <p:nvSpPr>
          <p:cNvPr id="394243" name="Rectangle 3" descr="Rectangle: Click to edit Master text styles&#10;Second level&#10;Third level&#10;Fourth level&#10;Fifth level"/>
          <p:cNvSpPr>
            <a:spLocks noGrp="1" noChangeArrowheads="1"/>
          </p:cNvSpPr>
          <p:nvPr>
            <p:ph type="body" idx="1"/>
          </p:nvPr>
        </p:nvSpPr>
        <p:spPr>
          <a:xfrm>
            <a:off x="614363" y="1828800"/>
            <a:ext cx="8529637" cy="4006850"/>
          </a:xfrm>
        </p:spPr>
        <p:txBody>
          <a:bodyPr/>
          <a:lstStyle/>
          <a:p>
            <a:pPr>
              <a:lnSpc>
                <a:spcPct val="90000"/>
              </a:lnSpc>
            </a:pPr>
            <a:r>
              <a:rPr lang="en-US" altLang="zh-CN" sz="2800" dirty="0">
                <a:ea typeface="宋体" pitchFamily="2" charset="-122"/>
              </a:rPr>
              <a:t>Find the </a:t>
            </a:r>
            <a:r>
              <a:rPr lang="en-US" altLang="zh-CN" sz="2800" b="1" dirty="0" smtClean="0">
                <a:solidFill>
                  <a:srgbClr val="FF0000"/>
                </a:solidFill>
                <a:ea typeface="宋体" pitchFamily="2" charset="-122"/>
              </a:rPr>
              <a:t>contingent</a:t>
            </a:r>
            <a:r>
              <a:rPr lang="zh-CN" altLang="en-US" sz="2800" b="1" dirty="0" smtClean="0">
                <a:solidFill>
                  <a:srgbClr val="FF0000"/>
                </a:solidFill>
                <a:ea typeface="宋体" pitchFamily="2" charset="-122"/>
              </a:rPr>
              <a:t>（視情況而定的）</a:t>
            </a:r>
            <a:r>
              <a:rPr lang="en-US" altLang="zh-CN" sz="2800" dirty="0" smtClean="0">
                <a:solidFill>
                  <a:srgbClr val="FF0000"/>
                </a:solidFill>
                <a:ea typeface="宋体" pitchFamily="2" charset="-122"/>
              </a:rPr>
              <a:t> </a:t>
            </a:r>
            <a:r>
              <a:rPr lang="en-US" altLang="zh-CN" sz="2800" b="1" dirty="0">
                <a:ea typeface="宋体" pitchFamily="2" charset="-122"/>
              </a:rPr>
              <a:t>strategy</a:t>
            </a:r>
            <a:r>
              <a:rPr lang="en-US" altLang="zh-CN" sz="2800" dirty="0">
                <a:ea typeface="宋体" pitchFamily="2" charset="-122"/>
              </a:rPr>
              <a:t> for MAX assuming an infallible MIN opponent.</a:t>
            </a:r>
          </a:p>
          <a:p>
            <a:pPr>
              <a:lnSpc>
                <a:spcPct val="90000"/>
              </a:lnSpc>
            </a:pPr>
            <a:r>
              <a:rPr lang="en-US" altLang="zh-CN" sz="2800" dirty="0">
                <a:ea typeface="宋体" pitchFamily="2" charset="-122"/>
              </a:rPr>
              <a:t>Assumption: Both players play optimally !!</a:t>
            </a:r>
          </a:p>
          <a:p>
            <a:pPr>
              <a:lnSpc>
                <a:spcPct val="90000"/>
              </a:lnSpc>
            </a:pPr>
            <a:r>
              <a:rPr lang="en-US" altLang="zh-CN" sz="2800" dirty="0">
                <a:ea typeface="宋体" pitchFamily="2" charset="-122"/>
              </a:rPr>
              <a:t>Given a game tree, the optimal strategy can be determined by using the </a:t>
            </a:r>
            <a:r>
              <a:rPr lang="en-US" altLang="zh-CN" sz="2800" dirty="0" err="1" smtClean="0">
                <a:ea typeface="宋体" pitchFamily="2" charset="-122"/>
              </a:rPr>
              <a:t>minimax</a:t>
            </a:r>
            <a:r>
              <a:rPr lang="en-US" altLang="zh-CN" sz="2800" dirty="0" smtClean="0">
                <a:ea typeface="宋体" pitchFamily="2" charset="-122"/>
              </a:rPr>
              <a:t> </a:t>
            </a:r>
            <a:r>
              <a:rPr lang="en-US" altLang="zh-CN" sz="2800" dirty="0">
                <a:ea typeface="宋体" pitchFamily="2" charset="-122"/>
              </a:rPr>
              <a:t>value of each node:</a:t>
            </a:r>
          </a:p>
          <a:p>
            <a:pPr>
              <a:lnSpc>
                <a:spcPct val="90000"/>
              </a:lnSpc>
              <a:buFont typeface="Wingdings" pitchFamily="2" charset="2"/>
              <a:buNone/>
            </a:pPr>
            <a:endParaRPr lang="en-US" altLang="zh-CN" sz="2000" dirty="0">
              <a:ea typeface="宋体" pitchFamily="2" charset="-122"/>
            </a:endParaRPr>
          </a:p>
          <a:p>
            <a:pPr>
              <a:lnSpc>
                <a:spcPct val="90000"/>
              </a:lnSpc>
              <a:buFont typeface="Wingdings" pitchFamily="2" charset="2"/>
              <a:buNone/>
            </a:pPr>
            <a:r>
              <a:rPr lang="en-US" altLang="zh-CN" sz="2000" dirty="0">
                <a:ea typeface="宋体" pitchFamily="2" charset="-122"/>
              </a:rPr>
              <a:t>	MINIMAX-VALUE(</a:t>
            </a:r>
            <a:r>
              <a:rPr lang="en-US" altLang="zh-CN" sz="2000" i="1" dirty="0">
                <a:ea typeface="宋体" pitchFamily="2" charset="-122"/>
              </a:rPr>
              <a:t>n</a:t>
            </a:r>
            <a:r>
              <a:rPr lang="en-US" altLang="zh-CN" sz="2000" dirty="0">
                <a:ea typeface="宋体" pitchFamily="2" charset="-122"/>
              </a:rPr>
              <a:t>)=</a:t>
            </a:r>
          </a:p>
          <a:p>
            <a:pPr>
              <a:lnSpc>
                <a:spcPct val="90000"/>
              </a:lnSpc>
              <a:buFont typeface="Wingdings" pitchFamily="2" charset="2"/>
              <a:buNone/>
            </a:pPr>
            <a:r>
              <a:rPr lang="en-US" altLang="zh-CN" sz="2000" dirty="0">
                <a:ea typeface="宋体" pitchFamily="2" charset="-122"/>
              </a:rPr>
              <a:t>		UTILITY(</a:t>
            </a:r>
            <a:r>
              <a:rPr lang="en-US" altLang="zh-CN" sz="2000" i="1" dirty="0">
                <a:ea typeface="宋体" pitchFamily="2" charset="-122"/>
              </a:rPr>
              <a:t>n</a:t>
            </a:r>
            <a:r>
              <a:rPr lang="en-US" altLang="zh-CN" sz="2000" dirty="0">
                <a:ea typeface="宋体" pitchFamily="2" charset="-122"/>
              </a:rPr>
              <a:t>)				If </a:t>
            </a:r>
            <a:r>
              <a:rPr lang="en-US" altLang="zh-CN" sz="2000" i="1" dirty="0">
                <a:ea typeface="宋体" pitchFamily="2" charset="-122"/>
              </a:rPr>
              <a:t>n</a:t>
            </a:r>
            <a:r>
              <a:rPr lang="en-US" altLang="zh-CN" sz="2000" dirty="0">
                <a:ea typeface="宋体" pitchFamily="2" charset="-122"/>
              </a:rPr>
              <a:t> is a terminal</a:t>
            </a:r>
          </a:p>
          <a:p>
            <a:pPr>
              <a:lnSpc>
                <a:spcPct val="90000"/>
              </a:lnSpc>
              <a:buFont typeface="Wingdings" pitchFamily="2" charset="2"/>
              <a:buNone/>
            </a:pPr>
            <a:r>
              <a:rPr lang="en-US" altLang="zh-CN" sz="2000" dirty="0">
                <a:ea typeface="宋体" pitchFamily="2" charset="-122"/>
              </a:rPr>
              <a:t>		</a:t>
            </a:r>
            <a:r>
              <a:rPr lang="en-US" altLang="zh-CN" sz="2000" dirty="0" err="1">
                <a:ea typeface="宋体" pitchFamily="2" charset="-122"/>
              </a:rPr>
              <a:t>max</a:t>
            </a:r>
            <a:r>
              <a:rPr lang="en-US" altLang="zh-CN" sz="2000" i="1" baseline="-25000" dirty="0" err="1">
                <a:ea typeface="宋体" pitchFamily="2" charset="-122"/>
              </a:rPr>
              <a:t>s</a:t>
            </a:r>
            <a:r>
              <a:rPr lang="en-US" altLang="zh-CN" sz="2000" i="1" baseline="-25000" dirty="0">
                <a:ea typeface="宋体" pitchFamily="2" charset="-122"/>
              </a:rPr>
              <a:t> </a:t>
            </a:r>
            <a:r>
              <a:rPr lang="en-US" altLang="zh-CN" sz="2000" i="1" baseline="-25000" dirty="0">
                <a:ea typeface="宋体" pitchFamily="2" charset="-122"/>
                <a:sym typeface="Symbol" pitchFamily="18" charset="2"/>
              </a:rPr>
              <a:t> </a:t>
            </a:r>
            <a:r>
              <a:rPr lang="en-US" altLang="zh-CN" sz="2000" i="1" baseline="-25000" dirty="0">
                <a:ea typeface="宋体" pitchFamily="2" charset="-122"/>
              </a:rPr>
              <a:t>successors(n)</a:t>
            </a:r>
            <a:r>
              <a:rPr lang="en-US" altLang="zh-CN" sz="2000" dirty="0">
                <a:ea typeface="宋体" pitchFamily="2" charset="-122"/>
              </a:rPr>
              <a:t> MINIMAX-VALUE(</a:t>
            </a:r>
            <a:r>
              <a:rPr lang="en-US" altLang="zh-CN" sz="2000" i="1" dirty="0">
                <a:ea typeface="宋体" pitchFamily="2" charset="-122"/>
              </a:rPr>
              <a:t>s</a:t>
            </a:r>
            <a:r>
              <a:rPr lang="en-US" altLang="zh-CN" sz="2000" dirty="0">
                <a:ea typeface="宋体" pitchFamily="2" charset="-122"/>
              </a:rPr>
              <a:t>) 	If </a:t>
            </a:r>
            <a:r>
              <a:rPr lang="en-US" altLang="zh-CN" sz="2000" i="1" dirty="0">
                <a:ea typeface="宋体" pitchFamily="2" charset="-122"/>
              </a:rPr>
              <a:t>n</a:t>
            </a:r>
            <a:r>
              <a:rPr lang="en-US" altLang="zh-CN" sz="2000" dirty="0">
                <a:ea typeface="宋体" pitchFamily="2" charset="-122"/>
              </a:rPr>
              <a:t> is a max node</a:t>
            </a:r>
          </a:p>
          <a:p>
            <a:pPr>
              <a:lnSpc>
                <a:spcPct val="90000"/>
              </a:lnSpc>
              <a:buFont typeface="Wingdings" pitchFamily="2" charset="2"/>
              <a:buNone/>
            </a:pPr>
            <a:r>
              <a:rPr lang="en-US" altLang="zh-CN" sz="2000" dirty="0">
                <a:ea typeface="宋体" pitchFamily="2" charset="-122"/>
              </a:rPr>
              <a:t>		</a:t>
            </a:r>
            <a:r>
              <a:rPr lang="en-US" altLang="zh-CN" sz="2000" dirty="0" err="1">
                <a:ea typeface="宋体" pitchFamily="2" charset="-122"/>
              </a:rPr>
              <a:t>min</a:t>
            </a:r>
            <a:r>
              <a:rPr lang="en-US" altLang="zh-CN" sz="2000" i="1" baseline="-25000" dirty="0" err="1">
                <a:ea typeface="宋体" pitchFamily="2" charset="-122"/>
              </a:rPr>
              <a:t>s</a:t>
            </a:r>
            <a:r>
              <a:rPr lang="en-US" altLang="zh-CN" sz="2000" i="1" baseline="-25000" dirty="0">
                <a:ea typeface="宋体" pitchFamily="2" charset="-122"/>
              </a:rPr>
              <a:t> </a:t>
            </a:r>
            <a:r>
              <a:rPr lang="en-US" altLang="zh-CN" sz="2000" i="1" baseline="-25000" dirty="0">
                <a:ea typeface="宋体" pitchFamily="2" charset="-122"/>
                <a:sym typeface="Symbol" pitchFamily="18" charset="2"/>
              </a:rPr>
              <a:t> </a:t>
            </a:r>
            <a:r>
              <a:rPr lang="en-US" altLang="zh-CN" sz="2000" i="1" baseline="-25000" dirty="0">
                <a:ea typeface="宋体" pitchFamily="2" charset="-122"/>
              </a:rPr>
              <a:t>successors(n)</a:t>
            </a:r>
            <a:r>
              <a:rPr lang="en-US" altLang="zh-CN" sz="2000" dirty="0">
                <a:ea typeface="宋体" pitchFamily="2" charset="-122"/>
              </a:rPr>
              <a:t> MINIMAX-VALUE(</a:t>
            </a:r>
            <a:r>
              <a:rPr lang="en-US" altLang="zh-CN" sz="2000" i="1" dirty="0">
                <a:ea typeface="宋体" pitchFamily="2" charset="-122"/>
              </a:rPr>
              <a:t>s</a:t>
            </a:r>
            <a:r>
              <a:rPr lang="en-US" altLang="zh-CN" sz="2000" dirty="0">
                <a:ea typeface="宋体" pitchFamily="2" charset="-122"/>
              </a:rPr>
              <a:t>) 	If </a:t>
            </a:r>
            <a:r>
              <a:rPr lang="en-US" altLang="zh-CN" sz="2000" i="1" dirty="0">
                <a:ea typeface="宋体" pitchFamily="2" charset="-122"/>
              </a:rPr>
              <a:t>n</a:t>
            </a:r>
            <a:r>
              <a:rPr lang="en-US" altLang="zh-CN" sz="2000" dirty="0">
                <a:ea typeface="宋体" pitchFamily="2" charset="-122"/>
              </a:rPr>
              <a:t> is a min node</a:t>
            </a:r>
          </a:p>
          <a:p>
            <a:pPr>
              <a:lnSpc>
                <a:spcPct val="90000"/>
              </a:lnSpc>
              <a:buFont typeface="Wingdings" pitchFamily="2" charset="2"/>
              <a:buNone/>
            </a:pPr>
            <a:endParaRPr lang="en-US" altLang="zh-CN" sz="2000" dirty="0">
              <a:ea typeface="宋体"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p:txBody>
          <a:bodyPr/>
          <a:lstStyle/>
          <a:p>
            <a:r>
              <a:rPr lang="en-US" altLang="zh-CN">
                <a:ea typeface="宋体" pitchFamily="2" charset="-122"/>
              </a:rPr>
              <a:t>Topics</a:t>
            </a:r>
          </a:p>
        </p:txBody>
      </p:sp>
      <p:sp>
        <p:nvSpPr>
          <p:cNvPr id="304131" name="Rectangle 3" descr="Rectangle: Click to edit Master text styles&#10;Second level&#10;Third level&#10;Fourth level&#10;Fifth level"/>
          <p:cNvSpPr>
            <a:spLocks noGrp="1" noChangeArrowheads="1"/>
          </p:cNvSpPr>
          <p:nvPr>
            <p:ph type="body" idx="1"/>
          </p:nvPr>
        </p:nvSpPr>
        <p:spPr/>
        <p:txBody>
          <a:bodyPr/>
          <a:lstStyle/>
          <a:p>
            <a:r>
              <a:rPr lang="en-US" altLang="zh-CN" sz="3600" dirty="0">
                <a:ea typeface="宋体" pitchFamily="2" charset="-122"/>
              </a:rPr>
              <a:t>Game playing</a:t>
            </a:r>
          </a:p>
          <a:p>
            <a:r>
              <a:rPr lang="en-US" altLang="zh-CN" sz="3600" dirty="0">
                <a:ea typeface="宋体" pitchFamily="2" charset="-122"/>
              </a:rPr>
              <a:t>Game trees</a:t>
            </a:r>
          </a:p>
          <a:p>
            <a:pPr lvl="1"/>
            <a:r>
              <a:rPr lang="en-US" altLang="zh-CN" sz="3200" dirty="0" err="1" smtClean="0">
                <a:ea typeface="宋体" pitchFamily="2" charset="-122"/>
              </a:rPr>
              <a:t>Minimax</a:t>
            </a:r>
            <a:endParaRPr lang="en-US" altLang="zh-CN" sz="3200" dirty="0">
              <a:ea typeface="宋体" pitchFamily="2" charset="-122"/>
            </a:endParaRPr>
          </a:p>
          <a:p>
            <a:pPr lvl="1"/>
            <a:r>
              <a:rPr lang="en-US" altLang="zh-CN" sz="3200" dirty="0">
                <a:ea typeface="宋体" pitchFamily="2" charset="-122"/>
              </a:rPr>
              <a:t>Alpha-beta pruning</a:t>
            </a:r>
          </a:p>
          <a:p>
            <a:r>
              <a:rPr lang="en-US" altLang="zh-CN" sz="3600" dirty="0">
                <a:ea typeface="宋体" pitchFamily="2" charset="-122"/>
              </a:rPr>
              <a:t>Examples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p:txBody>
          <a:bodyPr/>
          <a:lstStyle/>
          <a:p>
            <a:r>
              <a:rPr lang="en-US" altLang="zh-CN">
                <a:ea typeface="宋体" pitchFamily="2" charset="-122"/>
              </a:rPr>
              <a:t>Optimal Play</a:t>
            </a:r>
          </a:p>
        </p:txBody>
      </p:sp>
      <p:sp>
        <p:nvSpPr>
          <p:cNvPr id="446467" name="Text Box 3"/>
          <p:cNvSpPr txBox="1">
            <a:spLocks noChangeArrowheads="1"/>
          </p:cNvSpPr>
          <p:nvPr/>
        </p:nvSpPr>
        <p:spPr bwMode="auto">
          <a:xfrm>
            <a:off x="4175125" y="5791200"/>
            <a:ext cx="912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MAX</a:t>
            </a:r>
          </a:p>
        </p:txBody>
      </p:sp>
      <p:sp>
        <p:nvSpPr>
          <p:cNvPr id="446468" name="Text Box 4"/>
          <p:cNvSpPr txBox="1">
            <a:spLocks noChangeArrowheads="1"/>
          </p:cNvSpPr>
          <p:nvPr/>
        </p:nvSpPr>
        <p:spPr bwMode="auto">
          <a:xfrm>
            <a:off x="4267200" y="6283325"/>
            <a:ext cx="811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MIN</a:t>
            </a:r>
          </a:p>
        </p:txBody>
      </p:sp>
      <p:sp>
        <p:nvSpPr>
          <p:cNvPr id="446470" name="Line 6"/>
          <p:cNvSpPr>
            <a:spLocks noChangeAspect="1" noChangeShapeType="1"/>
          </p:cNvSpPr>
          <p:nvPr/>
        </p:nvSpPr>
        <p:spPr bwMode="auto">
          <a:xfrm flipV="1">
            <a:off x="1303338" y="2071688"/>
            <a:ext cx="495300" cy="6619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471" name="Line 7"/>
          <p:cNvSpPr>
            <a:spLocks noChangeAspect="1" noChangeShapeType="1"/>
          </p:cNvSpPr>
          <p:nvPr/>
        </p:nvSpPr>
        <p:spPr bwMode="auto">
          <a:xfrm flipH="1" flipV="1">
            <a:off x="1798638" y="2071688"/>
            <a:ext cx="549275" cy="5508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472" name="Line 8"/>
          <p:cNvSpPr>
            <a:spLocks noChangeAspect="1" noChangeShapeType="1"/>
          </p:cNvSpPr>
          <p:nvPr/>
        </p:nvSpPr>
        <p:spPr bwMode="auto">
          <a:xfrm flipH="1">
            <a:off x="973138" y="2733675"/>
            <a:ext cx="274637" cy="60483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473" name="Line 9"/>
          <p:cNvSpPr>
            <a:spLocks noChangeAspect="1" noChangeShapeType="1"/>
          </p:cNvSpPr>
          <p:nvPr/>
        </p:nvSpPr>
        <p:spPr bwMode="auto">
          <a:xfrm>
            <a:off x="1303338" y="2733675"/>
            <a:ext cx="384175" cy="660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474" name="Line 10"/>
          <p:cNvSpPr>
            <a:spLocks noChangeAspect="1" noChangeShapeType="1"/>
          </p:cNvSpPr>
          <p:nvPr/>
        </p:nvSpPr>
        <p:spPr bwMode="auto">
          <a:xfrm flipH="1">
            <a:off x="2182813" y="2732088"/>
            <a:ext cx="274637" cy="6064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475" name="Line 11"/>
          <p:cNvSpPr>
            <a:spLocks noChangeAspect="1" noChangeShapeType="1"/>
          </p:cNvSpPr>
          <p:nvPr/>
        </p:nvSpPr>
        <p:spPr bwMode="auto">
          <a:xfrm>
            <a:off x="2513013" y="2732088"/>
            <a:ext cx="385762" cy="6619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476" name="Text Box 12"/>
          <p:cNvSpPr txBox="1">
            <a:spLocks noChangeAspect="1" noChangeArrowheads="1"/>
          </p:cNvSpPr>
          <p:nvPr/>
        </p:nvSpPr>
        <p:spPr bwMode="auto">
          <a:xfrm>
            <a:off x="863600" y="350361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2</a:t>
            </a:r>
          </a:p>
        </p:txBody>
      </p:sp>
      <p:sp>
        <p:nvSpPr>
          <p:cNvPr id="446477" name="Text Box 13"/>
          <p:cNvSpPr txBox="1">
            <a:spLocks noChangeAspect="1" noChangeArrowheads="1"/>
          </p:cNvSpPr>
          <p:nvPr/>
        </p:nvSpPr>
        <p:spPr bwMode="auto">
          <a:xfrm>
            <a:off x="1555750" y="3503613"/>
            <a:ext cx="241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b="1">
                <a:latin typeface="Times New Roman" pitchFamily="18" charset="0"/>
                <a:ea typeface="宋体" pitchFamily="2" charset="-122"/>
              </a:rPr>
              <a:t>7</a:t>
            </a:r>
          </a:p>
        </p:txBody>
      </p:sp>
      <p:sp>
        <p:nvSpPr>
          <p:cNvPr id="446478" name="Text Box 14"/>
          <p:cNvSpPr txBox="1">
            <a:spLocks noChangeAspect="1" noChangeArrowheads="1"/>
          </p:cNvSpPr>
          <p:nvPr/>
        </p:nvSpPr>
        <p:spPr bwMode="auto">
          <a:xfrm>
            <a:off x="2017713" y="3503613"/>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1</a:t>
            </a:r>
          </a:p>
        </p:txBody>
      </p:sp>
      <p:sp>
        <p:nvSpPr>
          <p:cNvPr id="446479" name="Text Box 15"/>
          <p:cNvSpPr txBox="1">
            <a:spLocks noChangeAspect="1" noChangeArrowheads="1"/>
          </p:cNvSpPr>
          <p:nvPr/>
        </p:nvSpPr>
        <p:spPr bwMode="auto">
          <a:xfrm>
            <a:off x="2787650" y="3505200"/>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8</a:t>
            </a:r>
          </a:p>
        </p:txBody>
      </p:sp>
      <p:sp>
        <p:nvSpPr>
          <p:cNvPr id="446480" name="AutoShape 16"/>
          <p:cNvSpPr>
            <a:spLocks noChangeArrowheads="1"/>
          </p:cNvSpPr>
          <p:nvPr/>
        </p:nvSpPr>
        <p:spPr bwMode="auto">
          <a:xfrm>
            <a:off x="1646238" y="1885950"/>
            <a:ext cx="304800" cy="228600"/>
          </a:xfrm>
          <a:prstGeom prst="triangle">
            <a:avLst>
              <a:gd name="adj" fmla="val 50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481" name="Text Box 17"/>
          <p:cNvSpPr txBox="1">
            <a:spLocks noChangeAspect="1" noChangeArrowheads="1"/>
          </p:cNvSpPr>
          <p:nvPr/>
        </p:nvSpPr>
        <p:spPr bwMode="auto">
          <a:xfrm>
            <a:off x="7091363" y="160020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zh-CN" b="1">
              <a:latin typeface="Times New Roman" pitchFamily="18" charset="0"/>
            </a:endParaRPr>
          </a:p>
        </p:txBody>
      </p:sp>
      <p:sp>
        <p:nvSpPr>
          <p:cNvPr id="446482" name="AutoShape 18"/>
          <p:cNvSpPr>
            <a:spLocks noChangeArrowheads="1"/>
          </p:cNvSpPr>
          <p:nvPr/>
        </p:nvSpPr>
        <p:spPr bwMode="auto">
          <a:xfrm>
            <a:off x="3886200" y="5867400"/>
            <a:ext cx="304800" cy="228600"/>
          </a:xfrm>
          <a:prstGeom prst="triangle">
            <a:avLst>
              <a:gd name="adj" fmla="val 50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483" name="AutoShape 19"/>
          <p:cNvSpPr>
            <a:spLocks noChangeArrowheads="1"/>
          </p:cNvSpPr>
          <p:nvPr/>
        </p:nvSpPr>
        <p:spPr bwMode="auto">
          <a:xfrm flipV="1">
            <a:off x="3886200" y="6400800"/>
            <a:ext cx="304800" cy="228600"/>
          </a:xfrm>
          <a:prstGeom prst="triangle">
            <a:avLst>
              <a:gd name="adj" fmla="val 50000"/>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484" name="AutoShape 20"/>
          <p:cNvSpPr>
            <a:spLocks noChangeArrowheads="1"/>
          </p:cNvSpPr>
          <p:nvPr/>
        </p:nvSpPr>
        <p:spPr bwMode="auto">
          <a:xfrm flipV="1">
            <a:off x="2286000" y="2590800"/>
            <a:ext cx="304800" cy="228600"/>
          </a:xfrm>
          <a:prstGeom prst="triangle">
            <a:avLst>
              <a:gd name="adj" fmla="val 50000"/>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485" name="AutoShape 21"/>
          <p:cNvSpPr>
            <a:spLocks noChangeArrowheads="1"/>
          </p:cNvSpPr>
          <p:nvPr/>
        </p:nvSpPr>
        <p:spPr bwMode="auto">
          <a:xfrm flipV="1">
            <a:off x="1143000" y="2590800"/>
            <a:ext cx="304800" cy="228600"/>
          </a:xfrm>
          <a:prstGeom prst="triangle">
            <a:avLst>
              <a:gd name="adj" fmla="val 50000"/>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46486" name="Group 22"/>
          <p:cNvGrpSpPr>
            <a:grpSpLocks/>
          </p:cNvGrpSpPr>
          <p:nvPr/>
        </p:nvGrpSpPr>
        <p:grpSpPr bwMode="auto">
          <a:xfrm>
            <a:off x="3016250" y="2038350"/>
            <a:ext cx="2851150" cy="2076450"/>
            <a:chOff x="1900" y="1284"/>
            <a:chExt cx="1796" cy="1308"/>
          </a:xfrm>
        </p:grpSpPr>
        <p:sp>
          <p:nvSpPr>
            <p:cNvPr id="446487" name="AutoShape 23"/>
            <p:cNvSpPr>
              <a:spLocks noChangeArrowheads="1"/>
            </p:cNvSpPr>
            <p:nvPr/>
          </p:nvSpPr>
          <p:spPr bwMode="auto">
            <a:xfrm>
              <a:off x="1900" y="1440"/>
              <a:ext cx="336" cy="240"/>
            </a:xfrm>
            <a:prstGeom prst="rightArrow">
              <a:avLst>
                <a:gd name="adj1" fmla="val 50000"/>
                <a:gd name="adj2" fmla="val 35000"/>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488" name="Line 24"/>
            <p:cNvSpPr>
              <a:spLocks noChangeAspect="1" noChangeShapeType="1"/>
            </p:cNvSpPr>
            <p:nvPr/>
          </p:nvSpPr>
          <p:spPr bwMode="auto">
            <a:xfrm flipV="1">
              <a:off x="2549" y="1401"/>
              <a:ext cx="312" cy="417"/>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489" name="Line 25"/>
            <p:cNvSpPr>
              <a:spLocks noChangeAspect="1" noChangeShapeType="1"/>
            </p:cNvSpPr>
            <p:nvPr/>
          </p:nvSpPr>
          <p:spPr bwMode="auto">
            <a:xfrm flipH="1" flipV="1">
              <a:off x="2861" y="1401"/>
              <a:ext cx="346" cy="34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490" name="Line 26"/>
            <p:cNvSpPr>
              <a:spLocks noChangeAspect="1" noChangeShapeType="1"/>
            </p:cNvSpPr>
            <p:nvPr/>
          </p:nvSpPr>
          <p:spPr bwMode="auto">
            <a:xfrm flipH="1">
              <a:off x="2341" y="1818"/>
              <a:ext cx="173" cy="381"/>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491" name="Line 27"/>
            <p:cNvSpPr>
              <a:spLocks noChangeAspect="1" noChangeShapeType="1"/>
            </p:cNvSpPr>
            <p:nvPr/>
          </p:nvSpPr>
          <p:spPr bwMode="auto">
            <a:xfrm>
              <a:off x="2549" y="1818"/>
              <a:ext cx="242" cy="416"/>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492" name="Line 28"/>
            <p:cNvSpPr>
              <a:spLocks noChangeAspect="1" noChangeShapeType="1"/>
            </p:cNvSpPr>
            <p:nvPr/>
          </p:nvSpPr>
          <p:spPr bwMode="auto">
            <a:xfrm flipH="1">
              <a:off x="3103" y="1817"/>
              <a:ext cx="173" cy="38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493" name="Line 29"/>
            <p:cNvSpPr>
              <a:spLocks noChangeAspect="1" noChangeShapeType="1"/>
            </p:cNvSpPr>
            <p:nvPr/>
          </p:nvSpPr>
          <p:spPr bwMode="auto">
            <a:xfrm>
              <a:off x="3311" y="1817"/>
              <a:ext cx="243" cy="41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494" name="Text Box 30"/>
            <p:cNvSpPr txBox="1">
              <a:spLocks noChangeAspect="1" noChangeArrowheads="1"/>
            </p:cNvSpPr>
            <p:nvPr/>
          </p:nvSpPr>
          <p:spPr bwMode="auto">
            <a:xfrm>
              <a:off x="2272" y="230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2</a:t>
              </a:r>
            </a:p>
          </p:txBody>
        </p:sp>
        <p:sp>
          <p:nvSpPr>
            <p:cNvPr id="446495" name="Text Box 31"/>
            <p:cNvSpPr txBox="1">
              <a:spLocks noChangeAspect="1" noChangeArrowheads="1"/>
            </p:cNvSpPr>
            <p:nvPr/>
          </p:nvSpPr>
          <p:spPr bwMode="auto">
            <a:xfrm>
              <a:off x="2708" y="2303"/>
              <a:ext cx="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b="1">
                  <a:latin typeface="Times New Roman" pitchFamily="18" charset="0"/>
                  <a:ea typeface="宋体" pitchFamily="2" charset="-122"/>
                </a:rPr>
                <a:t>7</a:t>
              </a:r>
            </a:p>
          </p:txBody>
        </p:sp>
        <p:sp>
          <p:nvSpPr>
            <p:cNvPr id="446496" name="Text Box 32"/>
            <p:cNvSpPr txBox="1">
              <a:spLocks noChangeAspect="1" noChangeArrowheads="1"/>
            </p:cNvSpPr>
            <p:nvPr/>
          </p:nvSpPr>
          <p:spPr bwMode="auto">
            <a:xfrm>
              <a:off x="2999" y="230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1</a:t>
              </a:r>
            </a:p>
          </p:txBody>
        </p:sp>
        <p:sp>
          <p:nvSpPr>
            <p:cNvPr id="446497" name="Text Box 33"/>
            <p:cNvSpPr txBox="1">
              <a:spLocks noChangeAspect="1" noChangeArrowheads="1"/>
            </p:cNvSpPr>
            <p:nvPr/>
          </p:nvSpPr>
          <p:spPr bwMode="auto">
            <a:xfrm>
              <a:off x="3484"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8</a:t>
              </a:r>
            </a:p>
          </p:txBody>
        </p:sp>
        <p:sp>
          <p:nvSpPr>
            <p:cNvPr id="446498" name="AutoShape 34"/>
            <p:cNvSpPr>
              <a:spLocks noChangeArrowheads="1"/>
            </p:cNvSpPr>
            <p:nvPr/>
          </p:nvSpPr>
          <p:spPr bwMode="auto">
            <a:xfrm>
              <a:off x="2765" y="1284"/>
              <a:ext cx="192" cy="144"/>
            </a:xfrm>
            <a:prstGeom prst="triangle">
              <a:avLst>
                <a:gd name="adj" fmla="val 50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499" name="Text Box 35"/>
            <p:cNvSpPr txBox="1">
              <a:spLocks noChangeAspect="1" noChangeArrowheads="1"/>
            </p:cNvSpPr>
            <p:nvPr/>
          </p:nvSpPr>
          <p:spPr bwMode="auto">
            <a:xfrm>
              <a:off x="2188" y="158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2</a:t>
              </a:r>
            </a:p>
          </p:txBody>
        </p:sp>
        <p:sp>
          <p:nvSpPr>
            <p:cNvPr id="446500" name="AutoShape 36"/>
            <p:cNvSpPr>
              <a:spLocks noChangeArrowheads="1"/>
            </p:cNvSpPr>
            <p:nvPr/>
          </p:nvSpPr>
          <p:spPr bwMode="auto">
            <a:xfrm flipV="1">
              <a:off x="3168" y="1728"/>
              <a:ext cx="192" cy="144"/>
            </a:xfrm>
            <a:prstGeom prst="triangle">
              <a:avLst>
                <a:gd name="adj" fmla="val 50000"/>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01" name="AutoShape 37"/>
            <p:cNvSpPr>
              <a:spLocks noChangeArrowheads="1"/>
            </p:cNvSpPr>
            <p:nvPr/>
          </p:nvSpPr>
          <p:spPr bwMode="auto">
            <a:xfrm flipV="1">
              <a:off x="2448" y="1728"/>
              <a:ext cx="192" cy="144"/>
            </a:xfrm>
            <a:prstGeom prst="triangle">
              <a:avLst>
                <a:gd name="adj" fmla="val 50000"/>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46502" name="Group 38"/>
          <p:cNvGrpSpPr>
            <a:grpSpLocks/>
          </p:cNvGrpSpPr>
          <p:nvPr/>
        </p:nvGrpSpPr>
        <p:grpSpPr bwMode="auto">
          <a:xfrm>
            <a:off x="5522913" y="2038350"/>
            <a:ext cx="3087687" cy="2076450"/>
            <a:chOff x="3479" y="1284"/>
            <a:chExt cx="1945" cy="1308"/>
          </a:xfrm>
        </p:grpSpPr>
        <p:sp>
          <p:nvSpPr>
            <p:cNvPr id="446503" name="AutoShape 39"/>
            <p:cNvSpPr>
              <a:spLocks noChangeArrowheads="1"/>
            </p:cNvSpPr>
            <p:nvPr/>
          </p:nvSpPr>
          <p:spPr bwMode="auto">
            <a:xfrm>
              <a:off x="3479" y="1440"/>
              <a:ext cx="336" cy="240"/>
            </a:xfrm>
            <a:prstGeom prst="rightArrow">
              <a:avLst>
                <a:gd name="adj1" fmla="val 50000"/>
                <a:gd name="adj2" fmla="val 35000"/>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04" name="Line 40"/>
            <p:cNvSpPr>
              <a:spLocks noChangeAspect="1" noChangeShapeType="1"/>
            </p:cNvSpPr>
            <p:nvPr/>
          </p:nvSpPr>
          <p:spPr bwMode="auto">
            <a:xfrm flipV="1">
              <a:off x="4277" y="1401"/>
              <a:ext cx="312" cy="417"/>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05" name="Line 41"/>
            <p:cNvSpPr>
              <a:spLocks noChangeAspect="1" noChangeShapeType="1"/>
            </p:cNvSpPr>
            <p:nvPr/>
          </p:nvSpPr>
          <p:spPr bwMode="auto">
            <a:xfrm flipH="1" flipV="1">
              <a:off x="4589" y="1401"/>
              <a:ext cx="346" cy="347"/>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06" name="Line 42"/>
            <p:cNvSpPr>
              <a:spLocks noChangeAspect="1" noChangeShapeType="1"/>
            </p:cNvSpPr>
            <p:nvPr/>
          </p:nvSpPr>
          <p:spPr bwMode="auto">
            <a:xfrm flipH="1">
              <a:off x="4069" y="1818"/>
              <a:ext cx="173" cy="381"/>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07" name="Line 43"/>
            <p:cNvSpPr>
              <a:spLocks noChangeAspect="1" noChangeShapeType="1"/>
            </p:cNvSpPr>
            <p:nvPr/>
          </p:nvSpPr>
          <p:spPr bwMode="auto">
            <a:xfrm>
              <a:off x="4277" y="1818"/>
              <a:ext cx="242" cy="416"/>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08" name="Line 44"/>
            <p:cNvSpPr>
              <a:spLocks noChangeAspect="1" noChangeShapeType="1"/>
            </p:cNvSpPr>
            <p:nvPr/>
          </p:nvSpPr>
          <p:spPr bwMode="auto">
            <a:xfrm flipH="1">
              <a:off x="4831" y="1817"/>
              <a:ext cx="173" cy="38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09" name="Line 45"/>
            <p:cNvSpPr>
              <a:spLocks noChangeAspect="1" noChangeShapeType="1"/>
            </p:cNvSpPr>
            <p:nvPr/>
          </p:nvSpPr>
          <p:spPr bwMode="auto">
            <a:xfrm>
              <a:off x="5039" y="1817"/>
              <a:ext cx="243" cy="417"/>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10" name="Text Box 46"/>
            <p:cNvSpPr txBox="1">
              <a:spLocks noChangeAspect="1" noChangeArrowheads="1"/>
            </p:cNvSpPr>
            <p:nvPr/>
          </p:nvSpPr>
          <p:spPr bwMode="auto">
            <a:xfrm>
              <a:off x="4000" y="230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2</a:t>
              </a:r>
            </a:p>
          </p:txBody>
        </p:sp>
        <p:sp>
          <p:nvSpPr>
            <p:cNvPr id="446511" name="Text Box 47"/>
            <p:cNvSpPr txBox="1">
              <a:spLocks noChangeAspect="1" noChangeArrowheads="1"/>
            </p:cNvSpPr>
            <p:nvPr/>
          </p:nvSpPr>
          <p:spPr bwMode="auto">
            <a:xfrm>
              <a:off x="4436" y="2303"/>
              <a:ext cx="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b="1">
                  <a:latin typeface="Times New Roman" pitchFamily="18" charset="0"/>
                  <a:ea typeface="宋体" pitchFamily="2" charset="-122"/>
                </a:rPr>
                <a:t>7</a:t>
              </a:r>
            </a:p>
          </p:txBody>
        </p:sp>
        <p:sp>
          <p:nvSpPr>
            <p:cNvPr id="446512" name="Text Box 48"/>
            <p:cNvSpPr txBox="1">
              <a:spLocks noChangeAspect="1" noChangeArrowheads="1"/>
            </p:cNvSpPr>
            <p:nvPr/>
          </p:nvSpPr>
          <p:spPr bwMode="auto">
            <a:xfrm>
              <a:off x="4727" y="230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1</a:t>
              </a:r>
            </a:p>
          </p:txBody>
        </p:sp>
        <p:sp>
          <p:nvSpPr>
            <p:cNvPr id="446513" name="Text Box 49"/>
            <p:cNvSpPr txBox="1">
              <a:spLocks noChangeAspect="1" noChangeArrowheads="1"/>
            </p:cNvSpPr>
            <p:nvPr/>
          </p:nvSpPr>
          <p:spPr bwMode="auto">
            <a:xfrm>
              <a:off x="5212" y="230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8</a:t>
              </a:r>
            </a:p>
          </p:txBody>
        </p:sp>
        <p:sp>
          <p:nvSpPr>
            <p:cNvPr id="446514" name="AutoShape 50"/>
            <p:cNvSpPr>
              <a:spLocks noChangeArrowheads="1"/>
            </p:cNvSpPr>
            <p:nvPr/>
          </p:nvSpPr>
          <p:spPr bwMode="auto">
            <a:xfrm>
              <a:off x="4493" y="1284"/>
              <a:ext cx="192" cy="144"/>
            </a:xfrm>
            <a:prstGeom prst="triangle">
              <a:avLst>
                <a:gd name="adj" fmla="val 50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15" name="Text Box 51"/>
            <p:cNvSpPr txBox="1">
              <a:spLocks noChangeAspect="1" noChangeArrowheads="1"/>
            </p:cNvSpPr>
            <p:nvPr/>
          </p:nvSpPr>
          <p:spPr bwMode="auto">
            <a:xfrm>
              <a:off x="3891" y="16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2</a:t>
              </a:r>
            </a:p>
          </p:txBody>
        </p:sp>
        <p:sp>
          <p:nvSpPr>
            <p:cNvPr id="446516" name="Text Box 52"/>
            <p:cNvSpPr txBox="1">
              <a:spLocks noChangeAspect="1" noChangeArrowheads="1"/>
            </p:cNvSpPr>
            <p:nvPr/>
          </p:nvSpPr>
          <p:spPr bwMode="auto">
            <a:xfrm>
              <a:off x="5139" y="163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1</a:t>
              </a:r>
            </a:p>
          </p:txBody>
        </p:sp>
        <p:sp>
          <p:nvSpPr>
            <p:cNvPr id="446517" name="AutoShape 53"/>
            <p:cNvSpPr>
              <a:spLocks noChangeArrowheads="1"/>
            </p:cNvSpPr>
            <p:nvPr/>
          </p:nvSpPr>
          <p:spPr bwMode="auto">
            <a:xfrm flipV="1">
              <a:off x="4896" y="1728"/>
              <a:ext cx="192" cy="144"/>
            </a:xfrm>
            <a:prstGeom prst="triangle">
              <a:avLst>
                <a:gd name="adj" fmla="val 50000"/>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18" name="AutoShape 54"/>
            <p:cNvSpPr>
              <a:spLocks noChangeArrowheads="1"/>
            </p:cNvSpPr>
            <p:nvPr/>
          </p:nvSpPr>
          <p:spPr bwMode="auto">
            <a:xfrm flipV="1">
              <a:off x="4176" y="1728"/>
              <a:ext cx="192" cy="144"/>
            </a:xfrm>
            <a:prstGeom prst="triangle">
              <a:avLst>
                <a:gd name="adj" fmla="val 50000"/>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46519" name="Group 55"/>
          <p:cNvGrpSpPr>
            <a:grpSpLocks/>
          </p:cNvGrpSpPr>
          <p:nvPr/>
        </p:nvGrpSpPr>
        <p:grpSpPr bwMode="auto">
          <a:xfrm>
            <a:off x="420688" y="4040188"/>
            <a:ext cx="2667000" cy="2514600"/>
            <a:chOff x="265" y="2545"/>
            <a:chExt cx="1680" cy="1584"/>
          </a:xfrm>
        </p:grpSpPr>
        <p:sp>
          <p:nvSpPr>
            <p:cNvPr id="446520" name="AutoShape 56"/>
            <p:cNvSpPr>
              <a:spLocks noChangeArrowheads="1"/>
            </p:cNvSpPr>
            <p:nvPr/>
          </p:nvSpPr>
          <p:spPr bwMode="auto">
            <a:xfrm>
              <a:off x="265" y="2977"/>
              <a:ext cx="336" cy="240"/>
            </a:xfrm>
            <a:prstGeom prst="rightArrow">
              <a:avLst>
                <a:gd name="adj1" fmla="val 50000"/>
                <a:gd name="adj2" fmla="val 35000"/>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21" name="Line 57"/>
            <p:cNvSpPr>
              <a:spLocks noChangeAspect="1" noChangeShapeType="1"/>
            </p:cNvSpPr>
            <p:nvPr/>
          </p:nvSpPr>
          <p:spPr bwMode="auto">
            <a:xfrm flipV="1">
              <a:off x="798" y="2938"/>
              <a:ext cx="312" cy="417"/>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22" name="Line 58"/>
            <p:cNvSpPr>
              <a:spLocks noChangeAspect="1" noChangeShapeType="1"/>
            </p:cNvSpPr>
            <p:nvPr/>
          </p:nvSpPr>
          <p:spPr bwMode="auto">
            <a:xfrm flipH="1" flipV="1">
              <a:off x="1110" y="2938"/>
              <a:ext cx="346" cy="347"/>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23" name="Line 59"/>
            <p:cNvSpPr>
              <a:spLocks noChangeAspect="1" noChangeShapeType="1"/>
            </p:cNvSpPr>
            <p:nvPr/>
          </p:nvSpPr>
          <p:spPr bwMode="auto">
            <a:xfrm flipH="1">
              <a:off x="590" y="3355"/>
              <a:ext cx="173" cy="381"/>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24" name="Line 60"/>
            <p:cNvSpPr>
              <a:spLocks noChangeAspect="1" noChangeShapeType="1"/>
            </p:cNvSpPr>
            <p:nvPr/>
          </p:nvSpPr>
          <p:spPr bwMode="auto">
            <a:xfrm>
              <a:off x="798" y="3355"/>
              <a:ext cx="242" cy="416"/>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25" name="Line 61"/>
            <p:cNvSpPr>
              <a:spLocks noChangeAspect="1" noChangeShapeType="1"/>
            </p:cNvSpPr>
            <p:nvPr/>
          </p:nvSpPr>
          <p:spPr bwMode="auto">
            <a:xfrm flipH="1">
              <a:off x="1352" y="3354"/>
              <a:ext cx="173" cy="382"/>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26" name="Line 62"/>
            <p:cNvSpPr>
              <a:spLocks noChangeAspect="1" noChangeShapeType="1"/>
            </p:cNvSpPr>
            <p:nvPr/>
          </p:nvSpPr>
          <p:spPr bwMode="auto">
            <a:xfrm>
              <a:off x="1560" y="3354"/>
              <a:ext cx="243" cy="417"/>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27" name="Text Box 63"/>
            <p:cNvSpPr txBox="1">
              <a:spLocks noChangeAspect="1" noChangeArrowheads="1"/>
            </p:cNvSpPr>
            <p:nvPr/>
          </p:nvSpPr>
          <p:spPr bwMode="auto">
            <a:xfrm>
              <a:off x="521" y="38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2</a:t>
              </a:r>
            </a:p>
          </p:txBody>
        </p:sp>
        <p:sp>
          <p:nvSpPr>
            <p:cNvPr id="446528" name="Text Box 64"/>
            <p:cNvSpPr txBox="1">
              <a:spLocks noChangeAspect="1" noChangeArrowheads="1"/>
            </p:cNvSpPr>
            <p:nvPr/>
          </p:nvSpPr>
          <p:spPr bwMode="auto">
            <a:xfrm>
              <a:off x="957" y="3840"/>
              <a:ext cx="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b="1">
                  <a:latin typeface="Times New Roman" pitchFamily="18" charset="0"/>
                  <a:ea typeface="宋体" pitchFamily="2" charset="-122"/>
                </a:rPr>
                <a:t>7</a:t>
              </a:r>
            </a:p>
          </p:txBody>
        </p:sp>
        <p:sp>
          <p:nvSpPr>
            <p:cNvPr id="446529" name="Text Box 65"/>
            <p:cNvSpPr txBox="1">
              <a:spLocks noChangeAspect="1" noChangeArrowheads="1"/>
            </p:cNvSpPr>
            <p:nvPr/>
          </p:nvSpPr>
          <p:spPr bwMode="auto">
            <a:xfrm>
              <a:off x="1248" y="38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1</a:t>
              </a:r>
            </a:p>
          </p:txBody>
        </p:sp>
        <p:sp>
          <p:nvSpPr>
            <p:cNvPr id="446530" name="Text Box 66"/>
            <p:cNvSpPr txBox="1">
              <a:spLocks noChangeAspect="1" noChangeArrowheads="1"/>
            </p:cNvSpPr>
            <p:nvPr/>
          </p:nvSpPr>
          <p:spPr bwMode="auto">
            <a:xfrm>
              <a:off x="1733" y="3841"/>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8</a:t>
              </a:r>
            </a:p>
          </p:txBody>
        </p:sp>
        <p:sp>
          <p:nvSpPr>
            <p:cNvPr id="446531" name="AutoShape 67"/>
            <p:cNvSpPr>
              <a:spLocks noChangeArrowheads="1"/>
            </p:cNvSpPr>
            <p:nvPr/>
          </p:nvSpPr>
          <p:spPr bwMode="auto">
            <a:xfrm>
              <a:off x="1014" y="2821"/>
              <a:ext cx="192" cy="144"/>
            </a:xfrm>
            <a:prstGeom prst="triangle">
              <a:avLst>
                <a:gd name="adj" fmla="val 50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32" name="Text Box 68"/>
            <p:cNvSpPr txBox="1">
              <a:spLocks noChangeAspect="1" noChangeArrowheads="1"/>
            </p:cNvSpPr>
            <p:nvPr/>
          </p:nvSpPr>
          <p:spPr bwMode="auto">
            <a:xfrm>
              <a:off x="412" y="3169"/>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2</a:t>
              </a:r>
            </a:p>
          </p:txBody>
        </p:sp>
        <p:sp>
          <p:nvSpPr>
            <p:cNvPr id="446533" name="Text Box 69"/>
            <p:cNvSpPr txBox="1">
              <a:spLocks noChangeAspect="1" noChangeArrowheads="1"/>
            </p:cNvSpPr>
            <p:nvPr/>
          </p:nvSpPr>
          <p:spPr bwMode="auto">
            <a:xfrm>
              <a:off x="1660" y="3169"/>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1</a:t>
              </a:r>
            </a:p>
          </p:txBody>
        </p:sp>
        <p:sp>
          <p:nvSpPr>
            <p:cNvPr id="446534" name="Text Box 70"/>
            <p:cNvSpPr txBox="1">
              <a:spLocks noChangeAspect="1" noChangeArrowheads="1"/>
            </p:cNvSpPr>
            <p:nvPr/>
          </p:nvSpPr>
          <p:spPr bwMode="auto">
            <a:xfrm>
              <a:off x="988" y="254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2</a:t>
              </a:r>
            </a:p>
          </p:txBody>
        </p:sp>
        <p:sp>
          <p:nvSpPr>
            <p:cNvPr id="446535" name="AutoShape 71"/>
            <p:cNvSpPr>
              <a:spLocks noChangeArrowheads="1"/>
            </p:cNvSpPr>
            <p:nvPr/>
          </p:nvSpPr>
          <p:spPr bwMode="auto">
            <a:xfrm flipV="1">
              <a:off x="1440" y="3264"/>
              <a:ext cx="192" cy="144"/>
            </a:xfrm>
            <a:prstGeom prst="triangle">
              <a:avLst>
                <a:gd name="adj" fmla="val 50000"/>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36" name="AutoShape 72"/>
            <p:cNvSpPr>
              <a:spLocks noChangeArrowheads="1"/>
            </p:cNvSpPr>
            <p:nvPr/>
          </p:nvSpPr>
          <p:spPr bwMode="auto">
            <a:xfrm flipV="1">
              <a:off x="720" y="3264"/>
              <a:ext cx="192" cy="144"/>
            </a:xfrm>
            <a:prstGeom prst="triangle">
              <a:avLst>
                <a:gd name="adj" fmla="val 50000"/>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 name="组合 1"/>
          <p:cNvGrpSpPr/>
          <p:nvPr/>
        </p:nvGrpSpPr>
        <p:grpSpPr>
          <a:xfrm>
            <a:off x="2421846" y="4181477"/>
            <a:ext cx="6544354" cy="2695576"/>
            <a:chOff x="2421846" y="4181477"/>
            <a:chExt cx="6544354" cy="2695576"/>
          </a:xfrm>
        </p:grpSpPr>
        <p:sp>
          <p:nvSpPr>
            <p:cNvPr id="446469" name="Text Box 5"/>
            <p:cNvSpPr txBox="1">
              <a:spLocks noChangeArrowheads="1"/>
            </p:cNvSpPr>
            <p:nvPr/>
          </p:nvSpPr>
          <p:spPr bwMode="auto">
            <a:xfrm>
              <a:off x="2421846" y="4361805"/>
              <a:ext cx="33393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dirty="0">
                  <a:solidFill>
                    <a:srgbClr val="FF0000"/>
                  </a:solidFill>
                  <a:latin typeface="Times New Roman" pitchFamily="18" charset="0"/>
                  <a:ea typeface="宋体" pitchFamily="2" charset="-122"/>
                </a:rPr>
                <a:t>This is the optimal  play</a:t>
              </a:r>
            </a:p>
          </p:txBody>
        </p:sp>
        <p:grpSp>
          <p:nvGrpSpPr>
            <p:cNvPr id="446537" name="Group 73"/>
            <p:cNvGrpSpPr>
              <a:grpSpLocks/>
            </p:cNvGrpSpPr>
            <p:nvPr/>
          </p:nvGrpSpPr>
          <p:grpSpPr bwMode="auto">
            <a:xfrm>
              <a:off x="5562600" y="4181477"/>
              <a:ext cx="3403600" cy="2695576"/>
              <a:chOff x="3504" y="2634"/>
              <a:chExt cx="2144" cy="1698"/>
            </a:xfrm>
          </p:grpSpPr>
          <p:sp>
            <p:nvSpPr>
              <p:cNvPr id="446538" name="Line 74"/>
              <p:cNvSpPr>
                <a:spLocks noChangeShapeType="1"/>
              </p:cNvSpPr>
              <p:nvPr/>
            </p:nvSpPr>
            <p:spPr bwMode="auto">
              <a:xfrm>
                <a:off x="3504" y="2976"/>
                <a:ext cx="1104" cy="336"/>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39" name="Text Box 75"/>
              <p:cNvSpPr txBox="1">
                <a:spLocks noChangeAspect="1" noChangeArrowheads="1"/>
              </p:cNvSpPr>
              <p:nvPr/>
            </p:nvSpPr>
            <p:spPr bwMode="auto">
              <a:xfrm>
                <a:off x="4224" y="404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2</a:t>
                </a:r>
              </a:p>
            </p:txBody>
          </p:sp>
          <p:sp>
            <p:nvSpPr>
              <p:cNvPr id="446540" name="Text Box 76"/>
              <p:cNvSpPr txBox="1">
                <a:spLocks noChangeAspect="1" noChangeArrowheads="1"/>
              </p:cNvSpPr>
              <p:nvPr/>
            </p:nvSpPr>
            <p:spPr bwMode="auto">
              <a:xfrm>
                <a:off x="4660" y="4043"/>
                <a:ext cx="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zh-CN" b="1">
                    <a:latin typeface="Times New Roman" pitchFamily="18" charset="0"/>
                    <a:ea typeface="宋体" pitchFamily="2" charset="-122"/>
                  </a:rPr>
                  <a:t>7</a:t>
                </a:r>
              </a:p>
            </p:txBody>
          </p:sp>
          <p:sp>
            <p:nvSpPr>
              <p:cNvPr id="446541" name="Text Box 77"/>
              <p:cNvSpPr txBox="1">
                <a:spLocks noChangeAspect="1" noChangeArrowheads="1"/>
              </p:cNvSpPr>
              <p:nvPr/>
            </p:nvSpPr>
            <p:spPr bwMode="auto">
              <a:xfrm>
                <a:off x="4951" y="404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1</a:t>
                </a:r>
              </a:p>
            </p:txBody>
          </p:sp>
          <p:sp>
            <p:nvSpPr>
              <p:cNvPr id="446542" name="Text Box 78"/>
              <p:cNvSpPr txBox="1">
                <a:spLocks noChangeAspect="1" noChangeArrowheads="1"/>
              </p:cNvSpPr>
              <p:nvPr/>
            </p:nvSpPr>
            <p:spPr bwMode="auto">
              <a:xfrm>
                <a:off x="5436" y="404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b="1">
                    <a:latin typeface="Times New Roman" pitchFamily="18" charset="0"/>
                    <a:ea typeface="宋体" pitchFamily="2" charset="-122"/>
                  </a:rPr>
                  <a:t>8</a:t>
                </a:r>
              </a:p>
            </p:txBody>
          </p:sp>
          <p:grpSp>
            <p:nvGrpSpPr>
              <p:cNvPr id="446543" name="Group 79"/>
              <p:cNvGrpSpPr>
                <a:grpSpLocks/>
              </p:cNvGrpSpPr>
              <p:nvPr/>
            </p:nvGrpSpPr>
            <p:grpSpPr bwMode="auto">
              <a:xfrm>
                <a:off x="3888" y="2634"/>
                <a:ext cx="1618" cy="1677"/>
                <a:chOff x="3888" y="2634"/>
                <a:chExt cx="1618" cy="1677"/>
              </a:xfrm>
            </p:grpSpPr>
            <p:sp>
              <p:nvSpPr>
                <p:cNvPr id="446544" name="Line 80"/>
                <p:cNvSpPr>
                  <a:spLocks noChangeAspect="1" noChangeShapeType="1"/>
                </p:cNvSpPr>
                <p:nvPr/>
              </p:nvSpPr>
              <p:spPr bwMode="auto">
                <a:xfrm flipV="1">
                  <a:off x="4501" y="3141"/>
                  <a:ext cx="312" cy="417"/>
                </a:xfrm>
                <a:prstGeom prst="line">
                  <a:avLst/>
                </a:prstGeom>
                <a:noFill/>
                <a:ln w="5715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45" name="Line 81"/>
                <p:cNvSpPr>
                  <a:spLocks noChangeAspect="1" noChangeShapeType="1"/>
                </p:cNvSpPr>
                <p:nvPr/>
              </p:nvSpPr>
              <p:spPr bwMode="auto">
                <a:xfrm flipH="1" flipV="1">
                  <a:off x="4813" y="3141"/>
                  <a:ext cx="346" cy="34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46" name="Line 82"/>
                <p:cNvSpPr>
                  <a:spLocks noChangeAspect="1" noChangeShapeType="1"/>
                </p:cNvSpPr>
                <p:nvPr/>
              </p:nvSpPr>
              <p:spPr bwMode="auto">
                <a:xfrm flipH="1">
                  <a:off x="4293" y="3558"/>
                  <a:ext cx="173" cy="38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47" name="Line 83"/>
                <p:cNvSpPr>
                  <a:spLocks noChangeAspect="1" noChangeShapeType="1"/>
                </p:cNvSpPr>
                <p:nvPr/>
              </p:nvSpPr>
              <p:spPr bwMode="auto">
                <a:xfrm>
                  <a:off x="4501" y="3558"/>
                  <a:ext cx="242" cy="41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48" name="Line 84"/>
                <p:cNvSpPr>
                  <a:spLocks noChangeAspect="1" noChangeShapeType="1"/>
                </p:cNvSpPr>
                <p:nvPr/>
              </p:nvSpPr>
              <p:spPr bwMode="auto">
                <a:xfrm flipH="1">
                  <a:off x="5055" y="3557"/>
                  <a:ext cx="173" cy="38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49" name="Line 85"/>
                <p:cNvSpPr>
                  <a:spLocks noChangeAspect="1" noChangeShapeType="1"/>
                </p:cNvSpPr>
                <p:nvPr/>
              </p:nvSpPr>
              <p:spPr bwMode="auto">
                <a:xfrm>
                  <a:off x="5263" y="3557"/>
                  <a:ext cx="243" cy="41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50" name="AutoShape 86"/>
                <p:cNvSpPr>
                  <a:spLocks noChangeArrowheads="1"/>
                </p:cNvSpPr>
                <p:nvPr/>
              </p:nvSpPr>
              <p:spPr bwMode="auto">
                <a:xfrm>
                  <a:off x="4717" y="3024"/>
                  <a:ext cx="192" cy="144"/>
                </a:xfrm>
                <a:prstGeom prst="triangle">
                  <a:avLst>
                    <a:gd name="adj" fmla="val 50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51" name="Freeform 87"/>
                <p:cNvSpPr>
                  <a:spLocks/>
                </p:cNvSpPr>
                <p:nvPr/>
              </p:nvSpPr>
              <p:spPr bwMode="auto">
                <a:xfrm>
                  <a:off x="3888" y="2634"/>
                  <a:ext cx="1270" cy="1677"/>
                </a:xfrm>
                <a:custGeom>
                  <a:avLst/>
                  <a:gdLst>
                    <a:gd name="T0" fmla="*/ 867 w 1270"/>
                    <a:gd name="T1" fmla="*/ 84 h 1677"/>
                    <a:gd name="T2" fmla="*/ 818 w 1270"/>
                    <a:gd name="T3" fmla="*/ 204 h 1677"/>
                    <a:gd name="T4" fmla="*/ 763 w 1270"/>
                    <a:gd name="T5" fmla="*/ 286 h 1677"/>
                    <a:gd name="T6" fmla="*/ 703 w 1270"/>
                    <a:gd name="T7" fmla="*/ 368 h 1677"/>
                    <a:gd name="T8" fmla="*/ 605 w 1270"/>
                    <a:gd name="T9" fmla="*/ 433 h 1677"/>
                    <a:gd name="T10" fmla="*/ 480 w 1270"/>
                    <a:gd name="T11" fmla="*/ 482 h 1677"/>
                    <a:gd name="T12" fmla="*/ 305 w 1270"/>
                    <a:gd name="T13" fmla="*/ 586 h 1677"/>
                    <a:gd name="T14" fmla="*/ 251 w 1270"/>
                    <a:gd name="T15" fmla="*/ 657 h 1677"/>
                    <a:gd name="T16" fmla="*/ 223 w 1270"/>
                    <a:gd name="T17" fmla="*/ 673 h 1677"/>
                    <a:gd name="T18" fmla="*/ 92 w 1270"/>
                    <a:gd name="T19" fmla="*/ 799 h 1677"/>
                    <a:gd name="T20" fmla="*/ 21 w 1270"/>
                    <a:gd name="T21" fmla="*/ 924 h 1677"/>
                    <a:gd name="T22" fmla="*/ 0 w 1270"/>
                    <a:gd name="T23" fmla="*/ 1017 h 1677"/>
                    <a:gd name="T24" fmla="*/ 5 w 1270"/>
                    <a:gd name="T25" fmla="*/ 1371 h 1677"/>
                    <a:gd name="T26" fmla="*/ 141 w 1270"/>
                    <a:gd name="T27" fmla="*/ 1562 h 1677"/>
                    <a:gd name="T28" fmla="*/ 240 w 1270"/>
                    <a:gd name="T29" fmla="*/ 1633 h 1677"/>
                    <a:gd name="T30" fmla="*/ 360 w 1270"/>
                    <a:gd name="T31" fmla="*/ 1677 h 1677"/>
                    <a:gd name="T32" fmla="*/ 540 w 1270"/>
                    <a:gd name="T33" fmla="*/ 1671 h 1677"/>
                    <a:gd name="T34" fmla="*/ 589 w 1270"/>
                    <a:gd name="T35" fmla="*/ 1660 h 1677"/>
                    <a:gd name="T36" fmla="*/ 665 w 1270"/>
                    <a:gd name="T37" fmla="*/ 1590 h 1677"/>
                    <a:gd name="T38" fmla="*/ 687 w 1270"/>
                    <a:gd name="T39" fmla="*/ 1557 h 1677"/>
                    <a:gd name="T40" fmla="*/ 698 w 1270"/>
                    <a:gd name="T41" fmla="*/ 1540 h 1677"/>
                    <a:gd name="T42" fmla="*/ 681 w 1270"/>
                    <a:gd name="T43" fmla="*/ 1350 h 1677"/>
                    <a:gd name="T44" fmla="*/ 654 w 1270"/>
                    <a:gd name="T45" fmla="*/ 1273 h 1677"/>
                    <a:gd name="T46" fmla="*/ 632 w 1270"/>
                    <a:gd name="T47" fmla="*/ 1186 h 1677"/>
                    <a:gd name="T48" fmla="*/ 638 w 1270"/>
                    <a:gd name="T49" fmla="*/ 1126 h 1677"/>
                    <a:gd name="T50" fmla="*/ 665 w 1270"/>
                    <a:gd name="T51" fmla="*/ 1088 h 1677"/>
                    <a:gd name="T52" fmla="*/ 801 w 1270"/>
                    <a:gd name="T53" fmla="*/ 990 h 1677"/>
                    <a:gd name="T54" fmla="*/ 894 w 1270"/>
                    <a:gd name="T55" fmla="*/ 946 h 1677"/>
                    <a:gd name="T56" fmla="*/ 1221 w 1270"/>
                    <a:gd name="T57" fmla="*/ 602 h 1677"/>
                    <a:gd name="T58" fmla="*/ 1183 w 1270"/>
                    <a:gd name="T59" fmla="*/ 177 h 1677"/>
                    <a:gd name="T60" fmla="*/ 1112 w 1270"/>
                    <a:gd name="T61" fmla="*/ 106 h 1677"/>
                    <a:gd name="T62" fmla="*/ 1058 w 1270"/>
                    <a:gd name="T63" fmla="*/ 62 h 1677"/>
                    <a:gd name="T64" fmla="*/ 1003 w 1270"/>
                    <a:gd name="T65" fmla="*/ 35 h 1677"/>
                    <a:gd name="T66" fmla="*/ 949 w 1270"/>
                    <a:gd name="T67" fmla="*/ 2 h 1677"/>
                    <a:gd name="T68" fmla="*/ 856 w 1270"/>
                    <a:gd name="T69" fmla="*/ 46 h 1677"/>
                    <a:gd name="T70" fmla="*/ 867 w 1270"/>
                    <a:gd name="T71" fmla="*/ 84 h 1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70" h="1677">
                      <a:moveTo>
                        <a:pt x="867" y="84"/>
                      </a:moveTo>
                      <a:cubicBezTo>
                        <a:pt x="856" y="143"/>
                        <a:pt x="848" y="157"/>
                        <a:pt x="818" y="204"/>
                      </a:cubicBezTo>
                      <a:cubicBezTo>
                        <a:pt x="800" y="232"/>
                        <a:pt x="780" y="258"/>
                        <a:pt x="763" y="286"/>
                      </a:cubicBezTo>
                      <a:cubicBezTo>
                        <a:pt x="740" y="324"/>
                        <a:pt x="745" y="343"/>
                        <a:pt x="703" y="368"/>
                      </a:cubicBezTo>
                      <a:cubicBezTo>
                        <a:pt x="668" y="389"/>
                        <a:pt x="640" y="413"/>
                        <a:pt x="605" y="433"/>
                      </a:cubicBezTo>
                      <a:cubicBezTo>
                        <a:pt x="567" y="455"/>
                        <a:pt x="520" y="463"/>
                        <a:pt x="480" y="482"/>
                      </a:cubicBezTo>
                      <a:cubicBezTo>
                        <a:pt x="419" y="511"/>
                        <a:pt x="363" y="552"/>
                        <a:pt x="305" y="586"/>
                      </a:cubicBezTo>
                      <a:cubicBezTo>
                        <a:pt x="296" y="599"/>
                        <a:pt x="264" y="645"/>
                        <a:pt x="251" y="657"/>
                      </a:cubicBezTo>
                      <a:cubicBezTo>
                        <a:pt x="243" y="664"/>
                        <a:pt x="232" y="667"/>
                        <a:pt x="223" y="673"/>
                      </a:cubicBezTo>
                      <a:cubicBezTo>
                        <a:pt x="186" y="698"/>
                        <a:pt x="120" y="760"/>
                        <a:pt x="92" y="799"/>
                      </a:cubicBezTo>
                      <a:cubicBezTo>
                        <a:pt x="63" y="839"/>
                        <a:pt x="48" y="884"/>
                        <a:pt x="21" y="924"/>
                      </a:cubicBezTo>
                      <a:cubicBezTo>
                        <a:pt x="14" y="955"/>
                        <a:pt x="6" y="986"/>
                        <a:pt x="0" y="1017"/>
                      </a:cubicBezTo>
                      <a:cubicBezTo>
                        <a:pt x="2" y="1135"/>
                        <a:pt x="2" y="1253"/>
                        <a:pt x="5" y="1371"/>
                      </a:cubicBezTo>
                      <a:cubicBezTo>
                        <a:pt x="7" y="1457"/>
                        <a:pt x="84" y="1510"/>
                        <a:pt x="141" y="1562"/>
                      </a:cubicBezTo>
                      <a:cubicBezTo>
                        <a:pt x="173" y="1591"/>
                        <a:pt x="198" y="1621"/>
                        <a:pt x="240" y="1633"/>
                      </a:cubicBezTo>
                      <a:cubicBezTo>
                        <a:pt x="277" y="1659"/>
                        <a:pt x="317" y="1665"/>
                        <a:pt x="360" y="1677"/>
                      </a:cubicBezTo>
                      <a:cubicBezTo>
                        <a:pt x="420" y="1675"/>
                        <a:pt x="480" y="1675"/>
                        <a:pt x="540" y="1671"/>
                      </a:cubicBezTo>
                      <a:cubicBezTo>
                        <a:pt x="557" y="1670"/>
                        <a:pt x="589" y="1660"/>
                        <a:pt x="589" y="1660"/>
                      </a:cubicBezTo>
                      <a:cubicBezTo>
                        <a:pt x="622" y="1645"/>
                        <a:pt x="645" y="1619"/>
                        <a:pt x="665" y="1590"/>
                      </a:cubicBezTo>
                      <a:cubicBezTo>
                        <a:pt x="673" y="1579"/>
                        <a:pt x="680" y="1568"/>
                        <a:pt x="687" y="1557"/>
                      </a:cubicBezTo>
                      <a:cubicBezTo>
                        <a:pt x="691" y="1551"/>
                        <a:pt x="698" y="1540"/>
                        <a:pt x="698" y="1540"/>
                      </a:cubicBezTo>
                      <a:cubicBezTo>
                        <a:pt x="713" y="1475"/>
                        <a:pt x="712" y="1408"/>
                        <a:pt x="681" y="1350"/>
                      </a:cubicBezTo>
                      <a:cubicBezTo>
                        <a:pt x="675" y="1323"/>
                        <a:pt x="663" y="1299"/>
                        <a:pt x="654" y="1273"/>
                      </a:cubicBezTo>
                      <a:cubicBezTo>
                        <a:pt x="649" y="1243"/>
                        <a:pt x="643" y="1214"/>
                        <a:pt x="632" y="1186"/>
                      </a:cubicBezTo>
                      <a:cubicBezTo>
                        <a:pt x="634" y="1166"/>
                        <a:pt x="632" y="1145"/>
                        <a:pt x="638" y="1126"/>
                      </a:cubicBezTo>
                      <a:cubicBezTo>
                        <a:pt x="643" y="1111"/>
                        <a:pt x="656" y="1101"/>
                        <a:pt x="665" y="1088"/>
                      </a:cubicBezTo>
                      <a:cubicBezTo>
                        <a:pt x="701" y="1037"/>
                        <a:pt x="750" y="1023"/>
                        <a:pt x="801" y="990"/>
                      </a:cubicBezTo>
                      <a:cubicBezTo>
                        <a:pt x="829" y="972"/>
                        <a:pt x="861" y="953"/>
                        <a:pt x="894" y="946"/>
                      </a:cubicBezTo>
                      <a:cubicBezTo>
                        <a:pt x="1040" y="873"/>
                        <a:pt x="1154" y="749"/>
                        <a:pt x="1221" y="602"/>
                      </a:cubicBezTo>
                      <a:cubicBezTo>
                        <a:pt x="1249" y="476"/>
                        <a:pt x="1270" y="290"/>
                        <a:pt x="1183" y="177"/>
                      </a:cubicBezTo>
                      <a:cubicBezTo>
                        <a:pt x="1172" y="140"/>
                        <a:pt x="1141" y="124"/>
                        <a:pt x="1112" y="106"/>
                      </a:cubicBezTo>
                      <a:cubicBezTo>
                        <a:pt x="1031" y="57"/>
                        <a:pt x="1103" y="99"/>
                        <a:pt x="1058" y="62"/>
                      </a:cubicBezTo>
                      <a:cubicBezTo>
                        <a:pt x="1042" y="49"/>
                        <a:pt x="1020" y="46"/>
                        <a:pt x="1003" y="35"/>
                      </a:cubicBezTo>
                      <a:cubicBezTo>
                        <a:pt x="948" y="0"/>
                        <a:pt x="984" y="15"/>
                        <a:pt x="949" y="2"/>
                      </a:cubicBezTo>
                      <a:cubicBezTo>
                        <a:pt x="906" y="8"/>
                        <a:pt x="885" y="17"/>
                        <a:pt x="856" y="46"/>
                      </a:cubicBezTo>
                      <a:cubicBezTo>
                        <a:pt x="850" y="64"/>
                        <a:pt x="848" y="75"/>
                        <a:pt x="867" y="84"/>
                      </a:cubicBezTo>
                      <a:close/>
                    </a:path>
                  </a:pathLst>
                </a:custGeom>
                <a:noFill/>
                <a:ln w="38100" cap="rnd" cmpd="sng">
                  <a:solidFill>
                    <a:schemeClr val="tx1"/>
                  </a:solidFill>
                  <a:prstDash val="sysDot"/>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52" name="AutoShape 88"/>
                <p:cNvSpPr>
                  <a:spLocks noChangeArrowheads="1"/>
                </p:cNvSpPr>
                <p:nvPr/>
              </p:nvSpPr>
              <p:spPr bwMode="auto">
                <a:xfrm flipV="1">
                  <a:off x="5136" y="3456"/>
                  <a:ext cx="192" cy="144"/>
                </a:xfrm>
                <a:prstGeom prst="triangle">
                  <a:avLst>
                    <a:gd name="adj" fmla="val 50000"/>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6553" name="AutoShape 89"/>
                <p:cNvSpPr>
                  <a:spLocks noChangeArrowheads="1"/>
                </p:cNvSpPr>
                <p:nvPr/>
              </p:nvSpPr>
              <p:spPr bwMode="auto">
                <a:xfrm flipV="1">
                  <a:off x="4416" y="3456"/>
                  <a:ext cx="192" cy="144"/>
                </a:xfrm>
                <a:prstGeom prst="triangle">
                  <a:avLst>
                    <a:gd name="adj" fmla="val 50000"/>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64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65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465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righ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r>
              <a:rPr lang="en-US" altLang="zh-CN">
                <a:ea typeface="宋体" pitchFamily="2" charset="-122"/>
              </a:rPr>
              <a:t>Minimax Tree</a:t>
            </a:r>
          </a:p>
        </p:txBody>
      </p:sp>
      <p:pic>
        <p:nvPicPr>
          <p:cNvPr id="371715" name="Picture 3" descr="fig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85975"/>
            <a:ext cx="8915400" cy="3633788"/>
          </a:xfrm>
          <a:prstGeom prst="rect">
            <a:avLst/>
          </a:prstGeom>
          <a:noFill/>
          <a:extLst>
            <a:ext uri="{909E8E84-426E-40DD-AFC4-6F175D3DCCD1}">
              <a14:hiddenFill xmlns:a14="http://schemas.microsoft.com/office/drawing/2010/main">
                <a:solidFill>
                  <a:srgbClr val="FFFFFF"/>
                </a:solidFill>
              </a14:hiddenFill>
            </a:ext>
          </a:extLst>
        </p:spPr>
      </p:pic>
      <p:sp>
        <p:nvSpPr>
          <p:cNvPr id="371716" name="Oval 4"/>
          <p:cNvSpPr>
            <a:spLocks noChangeArrowheads="1"/>
          </p:cNvSpPr>
          <p:nvPr/>
        </p:nvSpPr>
        <p:spPr bwMode="auto">
          <a:xfrm>
            <a:off x="6629400" y="3276600"/>
            <a:ext cx="838200" cy="838200"/>
          </a:xfrm>
          <a:prstGeom prst="ellipse">
            <a:avLst/>
          </a:prstGeom>
          <a:noFill/>
          <a:ln w="5715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1717" name="Text Box 5"/>
          <p:cNvSpPr txBox="1">
            <a:spLocks noChangeArrowheads="1"/>
          </p:cNvSpPr>
          <p:nvPr/>
        </p:nvSpPr>
        <p:spPr bwMode="auto">
          <a:xfrm>
            <a:off x="5181600" y="1752600"/>
            <a:ext cx="1565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a:solidFill>
                  <a:srgbClr val="FF0000"/>
                </a:solidFill>
                <a:latin typeface="Times New Roman" pitchFamily="18" charset="0"/>
                <a:ea typeface="宋体" pitchFamily="2" charset="-122"/>
              </a:rPr>
              <a:t>MAX node</a:t>
            </a:r>
          </a:p>
        </p:txBody>
      </p:sp>
      <p:sp>
        <p:nvSpPr>
          <p:cNvPr id="371718" name="Text Box 6"/>
          <p:cNvSpPr txBox="1">
            <a:spLocks noChangeArrowheads="1"/>
          </p:cNvSpPr>
          <p:nvPr/>
        </p:nvSpPr>
        <p:spPr bwMode="auto">
          <a:xfrm>
            <a:off x="7239000" y="2971800"/>
            <a:ext cx="1446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a:solidFill>
                  <a:srgbClr val="FF0000"/>
                </a:solidFill>
                <a:latin typeface="Times New Roman" pitchFamily="18" charset="0"/>
                <a:ea typeface="宋体" pitchFamily="2" charset="-122"/>
              </a:rPr>
              <a:t>MIN node</a:t>
            </a:r>
          </a:p>
        </p:txBody>
      </p:sp>
      <p:sp>
        <p:nvSpPr>
          <p:cNvPr id="371719" name="Oval 7"/>
          <p:cNvSpPr>
            <a:spLocks noChangeArrowheads="1"/>
          </p:cNvSpPr>
          <p:nvPr/>
        </p:nvSpPr>
        <p:spPr bwMode="auto">
          <a:xfrm>
            <a:off x="4572000" y="2057400"/>
            <a:ext cx="838200" cy="838200"/>
          </a:xfrm>
          <a:prstGeom prst="ellipse">
            <a:avLst/>
          </a:prstGeom>
          <a:noFill/>
          <a:ln w="57150">
            <a:solidFill>
              <a:srgbClr val="FF0000"/>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1720" name="Text Box 8"/>
          <p:cNvSpPr txBox="1">
            <a:spLocks noChangeArrowheads="1"/>
          </p:cNvSpPr>
          <p:nvPr/>
        </p:nvSpPr>
        <p:spPr bwMode="auto">
          <a:xfrm>
            <a:off x="1447800" y="6019800"/>
            <a:ext cx="1020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a:solidFill>
                  <a:schemeClr val="accent2"/>
                </a:solidFill>
                <a:latin typeface="Times New Roman" pitchFamily="18" charset="0"/>
                <a:ea typeface="宋体" pitchFamily="2" charset="-122"/>
              </a:rPr>
              <a:t>f value</a:t>
            </a:r>
          </a:p>
        </p:txBody>
      </p:sp>
      <p:sp>
        <p:nvSpPr>
          <p:cNvPr id="371721" name="Line 9"/>
          <p:cNvSpPr>
            <a:spLocks noChangeShapeType="1"/>
          </p:cNvSpPr>
          <p:nvPr/>
        </p:nvSpPr>
        <p:spPr bwMode="auto">
          <a:xfrm flipH="1" flipV="1">
            <a:off x="1447800" y="5562600"/>
            <a:ext cx="152400" cy="4572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1722" name="Text Box 10"/>
          <p:cNvSpPr txBox="1">
            <a:spLocks noChangeArrowheads="1"/>
          </p:cNvSpPr>
          <p:nvPr/>
        </p:nvSpPr>
        <p:spPr bwMode="auto">
          <a:xfrm>
            <a:off x="4191000" y="5715000"/>
            <a:ext cx="2195513"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a:solidFill>
                  <a:schemeClr val="accent2"/>
                </a:solidFill>
                <a:latin typeface="Times New Roman" pitchFamily="18" charset="0"/>
                <a:ea typeface="宋体" pitchFamily="2" charset="-122"/>
              </a:rPr>
              <a:t>value computed </a:t>
            </a:r>
          </a:p>
          <a:p>
            <a:pPr algn="ctr" eaLnBrk="0" hangingPunct="0"/>
            <a:r>
              <a:rPr lang="en-US" altLang="zh-CN">
                <a:solidFill>
                  <a:schemeClr val="accent2"/>
                </a:solidFill>
                <a:latin typeface="Times New Roman" pitchFamily="18" charset="0"/>
                <a:ea typeface="宋体" pitchFamily="2" charset="-122"/>
              </a:rPr>
              <a:t>by minimax</a:t>
            </a:r>
          </a:p>
        </p:txBody>
      </p:sp>
      <p:sp>
        <p:nvSpPr>
          <p:cNvPr id="371723" name="Line 11"/>
          <p:cNvSpPr>
            <a:spLocks noChangeShapeType="1"/>
          </p:cNvSpPr>
          <p:nvPr/>
        </p:nvSpPr>
        <p:spPr bwMode="auto">
          <a:xfrm flipH="1" flipV="1">
            <a:off x="2895600" y="3962400"/>
            <a:ext cx="1295400" cy="19050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r>
              <a:rPr lang="en-US" altLang="zh-CN" dirty="0" smtClean="0">
                <a:ea typeface="宋体" pitchFamily="2" charset="-122"/>
              </a:rPr>
              <a:t>Two-Ply(</a:t>
            </a:r>
            <a:r>
              <a:rPr lang="zh-CN" altLang="en-US" dirty="0" smtClean="0">
                <a:ea typeface="宋体" pitchFamily="2" charset="-122"/>
              </a:rPr>
              <a:t>層</a:t>
            </a:r>
            <a:r>
              <a:rPr lang="en-US" altLang="zh-CN" dirty="0" smtClean="0">
                <a:ea typeface="宋体" pitchFamily="2" charset="-122"/>
              </a:rPr>
              <a:t>) </a:t>
            </a:r>
            <a:r>
              <a:rPr lang="en-US" altLang="zh-CN" dirty="0">
                <a:ea typeface="宋体" pitchFamily="2" charset="-122"/>
              </a:rPr>
              <a:t>Game Tree</a:t>
            </a:r>
          </a:p>
        </p:txBody>
      </p:sp>
      <p:pic>
        <p:nvPicPr>
          <p:cNvPr id="395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514600"/>
            <a:ext cx="7620000" cy="302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6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971800"/>
            <a:ext cx="7620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048000"/>
            <a:ext cx="304800" cy="29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7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2905125"/>
            <a:ext cx="7620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7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4200525"/>
            <a:ext cx="7620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7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4343400"/>
            <a:ext cx="3048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7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4495800"/>
            <a:ext cx="304800"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7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4495800"/>
            <a:ext cx="304800"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7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4386263"/>
            <a:ext cx="152400" cy="10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76"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4452938"/>
            <a:ext cx="304800"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7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4343400"/>
            <a:ext cx="152400" cy="10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78"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4468813"/>
            <a:ext cx="304800"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79"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4359275"/>
            <a:ext cx="152400" cy="10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8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4452938"/>
            <a:ext cx="304800"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81"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4343400"/>
            <a:ext cx="152400" cy="10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82"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4468813"/>
            <a:ext cx="457200"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83"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4359275"/>
            <a:ext cx="228600"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84"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452938"/>
            <a:ext cx="304800"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85"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343400"/>
            <a:ext cx="152400" cy="10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86"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452938"/>
            <a:ext cx="304800"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87"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343400"/>
            <a:ext cx="152400" cy="10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88"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5181600"/>
            <a:ext cx="6324600"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89"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3638550"/>
            <a:ext cx="381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90"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3581400"/>
            <a:ext cx="381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91"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3800" y="3581400"/>
            <a:ext cx="381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5292"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2514600"/>
            <a:ext cx="381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r>
              <a:rPr lang="en-US" altLang="zh-CN" dirty="0">
                <a:ea typeface="宋体" pitchFamily="2" charset="-122"/>
              </a:rPr>
              <a:t>Two-Ply Game Tree</a:t>
            </a:r>
          </a:p>
        </p:txBody>
      </p:sp>
      <p:pic>
        <p:nvPicPr>
          <p:cNvPr id="397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514600"/>
            <a:ext cx="7620000" cy="302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971800"/>
            <a:ext cx="7620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1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048000"/>
            <a:ext cx="304800" cy="29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2905125"/>
            <a:ext cx="7620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1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4200525"/>
            <a:ext cx="7620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2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4343400"/>
            <a:ext cx="3048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2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4495800"/>
            <a:ext cx="304800"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2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4495800"/>
            <a:ext cx="304800" cy="17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2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4386263"/>
            <a:ext cx="152400" cy="109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2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4452938"/>
            <a:ext cx="304800"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25"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4343400"/>
            <a:ext cx="152400" cy="10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26"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4468813"/>
            <a:ext cx="304800"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27"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4359275"/>
            <a:ext cx="152400" cy="10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28"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4452938"/>
            <a:ext cx="304800"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29"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4343400"/>
            <a:ext cx="152400" cy="10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3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0" y="4468813"/>
            <a:ext cx="457200" cy="26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31"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4359275"/>
            <a:ext cx="228600"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32"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452938"/>
            <a:ext cx="304800"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33"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343400"/>
            <a:ext cx="152400" cy="10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34"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452938"/>
            <a:ext cx="304800" cy="17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35"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343400"/>
            <a:ext cx="152400" cy="109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36" name="Picture 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3638550"/>
            <a:ext cx="381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37" name="Picture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3581400"/>
            <a:ext cx="381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38" name="Picture 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3800" y="3581400"/>
            <a:ext cx="381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7339"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2514600"/>
            <a:ext cx="381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r>
              <a:rPr lang="en-US" altLang="zh-CN" dirty="0">
                <a:ea typeface="宋体" pitchFamily="2" charset="-122"/>
              </a:rPr>
              <a:t>Two-Ply Game Tree</a:t>
            </a:r>
          </a:p>
        </p:txBody>
      </p:sp>
      <p:pic>
        <p:nvPicPr>
          <p:cNvPr id="399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514600"/>
            <a:ext cx="7620000" cy="302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2971800"/>
            <a:ext cx="7620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048000"/>
            <a:ext cx="304800" cy="29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36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2905125"/>
            <a:ext cx="7620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936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2514600"/>
            <a:ext cx="3810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368" name="Oval 8"/>
          <p:cNvSpPr>
            <a:spLocks noChangeArrowheads="1"/>
          </p:cNvSpPr>
          <p:nvPr/>
        </p:nvSpPr>
        <p:spPr bwMode="auto">
          <a:xfrm>
            <a:off x="2514600" y="5105400"/>
            <a:ext cx="304800" cy="304800"/>
          </a:xfrm>
          <a:prstGeom prst="ellipse">
            <a:avLst/>
          </a:prstGeom>
          <a:noFill/>
          <a:ln w="12700">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99369" name="AutoShape 9"/>
          <p:cNvCxnSpPr>
            <a:cxnSpLocks noChangeShapeType="1"/>
            <a:stCxn id="399368" idx="2"/>
          </p:cNvCxnSpPr>
          <p:nvPr/>
        </p:nvCxnSpPr>
        <p:spPr bwMode="auto">
          <a:xfrm rot="10800000" flipH="1">
            <a:off x="2514600" y="3810000"/>
            <a:ext cx="914400" cy="1447800"/>
          </a:xfrm>
          <a:prstGeom prst="curvedConnector4">
            <a:avLst>
              <a:gd name="adj1" fmla="val -25000"/>
              <a:gd name="adj2" fmla="val 78398"/>
            </a:avLst>
          </a:prstGeom>
          <a:noFill/>
          <a:ln w="1270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9370" name="Oval 10"/>
          <p:cNvSpPr>
            <a:spLocks noChangeArrowheads="1"/>
          </p:cNvSpPr>
          <p:nvPr/>
        </p:nvSpPr>
        <p:spPr bwMode="auto">
          <a:xfrm>
            <a:off x="8458200" y="5105400"/>
            <a:ext cx="304800" cy="304800"/>
          </a:xfrm>
          <a:prstGeom prst="ellipse">
            <a:avLst/>
          </a:prstGeom>
          <a:noFill/>
          <a:ln w="12700">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71" name="Oval 11"/>
          <p:cNvSpPr>
            <a:spLocks noChangeArrowheads="1"/>
          </p:cNvSpPr>
          <p:nvPr/>
        </p:nvSpPr>
        <p:spPr bwMode="auto">
          <a:xfrm>
            <a:off x="4724400" y="5105400"/>
            <a:ext cx="304800" cy="304800"/>
          </a:xfrm>
          <a:prstGeom prst="ellipse">
            <a:avLst/>
          </a:prstGeom>
          <a:noFill/>
          <a:ln w="12700">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72" name="Rectangle 12"/>
          <p:cNvSpPr>
            <a:spLocks noChangeArrowheads="1"/>
          </p:cNvSpPr>
          <p:nvPr/>
        </p:nvSpPr>
        <p:spPr bwMode="auto">
          <a:xfrm flipH="1">
            <a:off x="5334000" y="3810000"/>
            <a:ext cx="762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399373" name="AutoShape 13"/>
          <p:cNvCxnSpPr>
            <a:cxnSpLocks noChangeShapeType="1"/>
            <a:stCxn id="399371" idx="2"/>
            <a:endCxn id="399372" idx="0"/>
          </p:cNvCxnSpPr>
          <p:nvPr/>
        </p:nvCxnSpPr>
        <p:spPr bwMode="auto">
          <a:xfrm rot="10800000" flipH="1">
            <a:off x="4724400" y="3810000"/>
            <a:ext cx="647700" cy="1447800"/>
          </a:xfrm>
          <a:prstGeom prst="curvedConnector4">
            <a:avLst>
              <a:gd name="adj1" fmla="val -35296"/>
              <a:gd name="adj2" fmla="val 95833"/>
            </a:avLst>
          </a:prstGeom>
          <a:noFill/>
          <a:ln w="1270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374" name="AutoShape 14"/>
          <p:cNvCxnSpPr>
            <a:cxnSpLocks noChangeShapeType="1"/>
            <a:stCxn id="399370" idx="6"/>
          </p:cNvCxnSpPr>
          <p:nvPr/>
        </p:nvCxnSpPr>
        <p:spPr bwMode="auto">
          <a:xfrm flipH="1" flipV="1">
            <a:off x="7772400" y="3721100"/>
            <a:ext cx="990600" cy="1536700"/>
          </a:xfrm>
          <a:prstGeom prst="curvedConnector4">
            <a:avLst>
              <a:gd name="adj1" fmla="val -23079"/>
              <a:gd name="adj2" fmla="val 98343"/>
            </a:avLst>
          </a:prstGeom>
          <a:noFill/>
          <a:ln w="1270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r>
              <a:rPr lang="en-US" altLang="zh-CN" dirty="0">
                <a:ea typeface="宋体" pitchFamily="2" charset="-122"/>
              </a:rPr>
              <a:t>Two-Ply Game Tree</a:t>
            </a:r>
          </a:p>
        </p:txBody>
      </p:sp>
      <p:pic>
        <p:nvPicPr>
          <p:cNvPr id="401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514600"/>
            <a:ext cx="7620000" cy="302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1412" name="Oval 4"/>
          <p:cNvSpPr>
            <a:spLocks noChangeArrowheads="1"/>
          </p:cNvSpPr>
          <p:nvPr/>
        </p:nvSpPr>
        <p:spPr bwMode="auto">
          <a:xfrm>
            <a:off x="3657600" y="3581400"/>
            <a:ext cx="304800" cy="304800"/>
          </a:xfrm>
          <a:prstGeom prst="ellipse">
            <a:avLst/>
          </a:prstGeom>
          <a:noFill/>
          <a:ln w="12700">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401413" name="AutoShape 5"/>
          <p:cNvCxnSpPr>
            <a:cxnSpLocks noChangeShapeType="1"/>
            <a:stCxn id="401412" idx="2"/>
          </p:cNvCxnSpPr>
          <p:nvPr/>
        </p:nvCxnSpPr>
        <p:spPr bwMode="auto">
          <a:xfrm rot="10800000" flipH="1">
            <a:off x="3657600" y="2667000"/>
            <a:ext cx="1752600" cy="1066800"/>
          </a:xfrm>
          <a:prstGeom prst="curvedConnector3">
            <a:avLst>
              <a:gd name="adj1" fmla="val -13042"/>
            </a:avLst>
          </a:prstGeom>
          <a:noFill/>
          <a:ln w="1270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1414" name="Text Box 6"/>
          <p:cNvSpPr txBox="1">
            <a:spLocks noChangeArrowheads="1"/>
          </p:cNvSpPr>
          <p:nvPr/>
        </p:nvSpPr>
        <p:spPr bwMode="auto">
          <a:xfrm>
            <a:off x="2895600" y="2362200"/>
            <a:ext cx="26289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i="1">
                <a:solidFill>
                  <a:srgbClr val="FF0000"/>
                </a:solidFill>
                <a:latin typeface="Courier" pitchFamily="49" charset="0"/>
                <a:ea typeface="宋体" pitchFamily="2" charset="-122"/>
              </a:rPr>
              <a:t>The minimax decision</a:t>
            </a:r>
          </a:p>
        </p:txBody>
      </p:sp>
      <p:sp>
        <p:nvSpPr>
          <p:cNvPr id="401415" name="Text Box 7"/>
          <p:cNvSpPr txBox="1">
            <a:spLocks noChangeArrowheads="1"/>
          </p:cNvSpPr>
          <p:nvPr/>
        </p:nvSpPr>
        <p:spPr bwMode="auto">
          <a:xfrm>
            <a:off x="838200" y="5715000"/>
            <a:ext cx="6877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i="1">
                <a:latin typeface="Times New Roman" pitchFamily="18" charset="0"/>
                <a:ea typeface="宋体" pitchFamily="2" charset="-122"/>
              </a:rPr>
              <a:t>Minimax maximizes the worst-case outcome for max.</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noChangeArrowheads="1"/>
          </p:cNvSpPr>
          <p:nvPr>
            <p:ph type="title"/>
          </p:nvPr>
        </p:nvSpPr>
        <p:spPr/>
        <p:txBody>
          <a:bodyPr/>
          <a:lstStyle/>
          <a:p>
            <a:r>
              <a:rPr lang="en-US" altLang="zh-CN" sz="4000">
                <a:ea typeface="宋体" pitchFamily="2" charset="-122"/>
              </a:rPr>
              <a:t>Min-Max Game Tree for NIM(2,2)</a:t>
            </a:r>
          </a:p>
        </p:txBody>
      </p:sp>
      <p:sp>
        <p:nvSpPr>
          <p:cNvPr id="3" name="TextBox 2"/>
          <p:cNvSpPr txBox="1"/>
          <p:nvPr/>
        </p:nvSpPr>
        <p:spPr>
          <a:xfrm>
            <a:off x="838200" y="1981200"/>
            <a:ext cx="6781800" cy="584775"/>
          </a:xfrm>
          <a:prstGeom prst="rect">
            <a:avLst/>
          </a:prstGeom>
          <a:noFill/>
        </p:spPr>
        <p:txBody>
          <a:bodyPr wrap="square" rtlCol="0">
            <a:spAutoFit/>
          </a:bodyPr>
          <a:lstStyle/>
          <a:p>
            <a:r>
              <a:rPr lang="en-US" altLang="zh-CN" sz="3200" dirty="0" smtClean="0"/>
              <a:t>You have a try!</a:t>
            </a:r>
            <a:endParaRPr lang="zh-CN" altLang="en-US" sz="32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p:txBody>
          <a:bodyPr/>
          <a:lstStyle/>
          <a:p>
            <a:r>
              <a:rPr lang="en-US" altLang="zh-CN" sz="3600">
                <a:ea typeface="宋体" pitchFamily="2" charset="-122"/>
              </a:rPr>
              <a:t>What if MIN does not play optimally?</a:t>
            </a:r>
            <a:endParaRPr lang="en-US" altLang="zh-CN">
              <a:ea typeface="宋体" pitchFamily="2" charset="-122"/>
            </a:endParaRPr>
          </a:p>
        </p:txBody>
      </p:sp>
      <p:sp>
        <p:nvSpPr>
          <p:cNvPr id="403459" name="Rectangle 3" descr="Rectangle: Click to edit Master text styles&#10;Second level&#10;Third level&#10;Fourth level&#10;Fifth level"/>
          <p:cNvSpPr>
            <a:spLocks noGrp="1" noChangeArrowheads="1"/>
          </p:cNvSpPr>
          <p:nvPr>
            <p:ph type="body" idx="1"/>
          </p:nvPr>
        </p:nvSpPr>
        <p:spPr/>
        <p:txBody>
          <a:bodyPr/>
          <a:lstStyle/>
          <a:p>
            <a:r>
              <a:rPr lang="en-US" altLang="zh-CN" sz="2800" dirty="0">
                <a:ea typeface="宋体" pitchFamily="2" charset="-122"/>
              </a:rPr>
              <a:t>Definition of optimal play for MAX assumes MIN plays optimally: maximizes worst-case outcome for MAX</a:t>
            </a:r>
            <a:r>
              <a:rPr lang="en-US" altLang="zh-CN" sz="2800" dirty="0" smtClean="0">
                <a:ea typeface="宋体" pitchFamily="2" charset="-122"/>
              </a:rPr>
              <a:t>.</a:t>
            </a:r>
          </a:p>
          <a:p>
            <a:endParaRPr lang="en-US" altLang="zh-CN" sz="2800" dirty="0">
              <a:ea typeface="宋体" pitchFamily="2" charset="-122"/>
            </a:endParaRPr>
          </a:p>
          <a:p>
            <a:r>
              <a:rPr lang="en-US" altLang="zh-CN" sz="2800" dirty="0">
                <a:ea typeface="宋体" pitchFamily="2" charset="-122"/>
              </a:rPr>
              <a:t>But if MIN does not play optimally, MAX can do even better.  </a:t>
            </a:r>
          </a:p>
          <a:p>
            <a:pPr>
              <a:buFont typeface="Wingdings" pitchFamily="2" charset="2"/>
              <a:buNone/>
            </a:pPr>
            <a:endParaRPr lang="en-US" altLang="zh-CN" sz="2800" dirty="0">
              <a:ea typeface="宋体"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609600" y="304800"/>
            <a:ext cx="7775575" cy="908050"/>
          </a:xfrm>
        </p:spPr>
        <p:txBody>
          <a:bodyPr/>
          <a:lstStyle/>
          <a:p>
            <a:r>
              <a:rPr lang="en-US" altLang="zh-CN">
                <a:ea typeface="宋体" pitchFamily="2" charset="-122"/>
              </a:rPr>
              <a:t>Minimax Algorithm</a:t>
            </a:r>
          </a:p>
        </p:txBody>
      </p:sp>
      <p:sp>
        <p:nvSpPr>
          <p:cNvPr id="404483" name="Text Box 3"/>
          <p:cNvSpPr txBox="1">
            <a:spLocks noChangeArrowheads="1"/>
          </p:cNvSpPr>
          <p:nvPr/>
        </p:nvSpPr>
        <p:spPr bwMode="auto">
          <a:xfrm>
            <a:off x="779463" y="1490663"/>
            <a:ext cx="653256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latin typeface="Times New Roman" pitchFamily="18" charset="0"/>
                <a:ea typeface="宋体" pitchFamily="2" charset="-122"/>
              </a:rPr>
              <a:t>function </a:t>
            </a:r>
            <a:r>
              <a:rPr lang="en-US" altLang="zh-CN" sz="2000" dirty="0">
                <a:latin typeface="Times New Roman" pitchFamily="18" charset="0"/>
                <a:ea typeface="宋体" pitchFamily="2" charset="-122"/>
              </a:rPr>
              <a:t>MINIMAX-DECISION(</a:t>
            </a:r>
            <a:r>
              <a:rPr lang="en-US" altLang="zh-CN" sz="2000" i="1" dirty="0">
                <a:latin typeface="Times New Roman" pitchFamily="18" charset="0"/>
                <a:ea typeface="宋体" pitchFamily="2" charset="-122"/>
              </a:rPr>
              <a:t>state</a:t>
            </a:r>
            <a:r>
              <a:rPr lang="en-US" altLang="zh-CN" sz="2000" dirty="0">
                <a:latin typeface="Times New Roman" pitchFamily="18" charset="0"/>
                <a:ea typeface="宋体" pitchFamily="2" charset="-122"/>
              </a:rPr>
              <a:t>)</a:t>
            </a:r>
            <a:r>
              <a:rPr lang="en-US" altLang="zh-CN" sz="2000" b="1" dirty="0">
                <a:latin typeface="Times New Roman" pitchFamily="18" charset="0"/>
                <a:ea typeface="宋体" pitchFamily="2" charset="-122"/>
              </a:rPr>
              <a:t> returns </a:t>
            </a:r>
            <a:r>
              <a:rPr lang="en-US" altLang="zh-CN" sz="2000" i="1" dirty="0">
                <a:latin typeface="Times New Roman" pitchFamily="18" charset="0"/>
                <a:ea typeface="宋体" pitchFamily="2" charset="-122"/>
              </a:rPr>
              <a:t>an action</a:t>
            </a:r>
          </a:p>
          <a:p>
            <a:r>
              <a:rPr lang="en-US" altLang="zh-CN" sz="2000" b="1" dirty="0">
                <a:latin typeface="Times New Roman" pitchFamily="18" charset="0"/>
                <a:ea typeface="宋体" pitchFamily="2" charset="-122"/>
              </a:rPr>
              <a:t>   inputs: </a:t>
            </a:r>
            <a:r>
              <a:rPr lang="en-US" altLang="zh-CN" sz="2000" i="1" dirty="0">
                <a:latin typeface="Times New Roman" pitchFamily="18" charset="0"/>
                <a:ea typeface="宋体" pitchFamily="2" charset="-122"/>
              </a:rPr>
              <a:t>state</a:t>
            </a:r>
            <a:r>
              <a:rPr lang="en-US" altLang="zh-CN" sz="2000" dirty="0">
                <a:latin typeface="Times New Roman" pitchFamily="18" charset="0"/>
                <a:ea typeface="宋体" pitchFamily="2" charset="-122"/>
              </a:rPr>
              <a:t>, current state in game</a:t>
            </a:r>
          </a:p>
          <a:p>
            <a:r>
              <a:rPr lang="en-US" altLang="zh-CN" sz="2000" b="1" dirty="0">
                <a:latin typeface="Times New Roman" pitchFamily="18" charset="0"/>
                <a:ea typeface="宋体" pitchFamily="2" charset="-122"/>
              </a:rPr>
              <a:t>   </a:t>
            </a:r>
            <a:r>
              <a:rPr lang="en-US" altLang="zh-CN" sz="2000" i="1" dirty="0" err="1">
                <a:latin typeface="Times New Roman" pitchFamily="18" charset="0"/>
                <a:ea typeface="宋体" pitchFamily="2" charset="-122"/>
              </a:rPr>
              <a:t>v</a:t>
            </a:r>
            <a:r>
              <a:rPr lang="en-US" altLang="zh-CN" sz="2000" dirty="0" err="1">
                <a:latin typeface="Times New Roman" pitchFamily="18" charset="0"/>
                <a:ea typeface="宋体" pitchFamily="2" charset="-122"/>
                <a:sym typeface="Symbol" pitchFamily="18" charset="2"/>
              </a:rPr>
              <a:t></a:t>
            </a:r>
            <a:r>
              <a:rPr lang="en-US" altLang="zh-CN" sz="2000" dirty="0" err="1">
                <a:latin typeface="MS Shell Dlg" charset="0"/>
                <a:ea typeface="宋体" pitchFamily="2" charset="-122"/>
              </a:rPr>
              <a:t>MAX-VALUE</a:t>
            </a:r>
            <a:r>
              <a:rPr lang="en-US" altLang="zh-CN" sz="2000" dirty="0">
                <a:latin typeface="MS Shell Dlg" charset="0"/>
                <a:ea typeface="宋体" pitchFamily="2" charset="-122"/>
              </a:rPr>
              <a:t>(</a:t>
            </a:r>
            <a:r>
              <a:rPr lang="en-US" altLang="zh-CN" sz="2000" i="1" dirty="0">
                <a:latin typeface="MS Shell Dlg" charset="0"/>
                <a:ea typeface="宋体" pitchFamily="2" charset="-122"/>
              </a:rPr>
              <a:t>state</a:t>
            </a:r>
            <a:r>
              <a:rPr lang="en-US" altLang="zh-CN" sz="2000" dirty="0">
                <a:latin typeface="MS Shell Dlg" charset="0"/>
                <a:ea typeface="宋体" pitchFamily="2" charset="-122"/>
              </a:rPr>
              <a:t>)</a:t>
            </a:r>
          </a:p>
          <a:p>
            <a:r>
              <a:rPr lang="en-US" altLang="zh-CN" sz="2000" b="1" dirty="0">
                <a:latin typeface="MS Shell Dlg" charset="0"/>
                <a:ea typeface="宋体" pitchFamily="2" charset="-122"/>
              </a:rPr>
              <a:t>   return </a:t>
            </a:r>
            <a:r>
              <a:rPr lang="en-US" altLang="zh-CN" sz="2000" dirty="0">
                <a:latin typeface="MS Shell Dlg" charset="0"/>
                <a:ea typeface="宋体" pitchFamily="2" charset="-122"/>
              </a:rPr>
              <a:t>the </a:t>
            </a:r>
            <a:r>
              <a:rPr lang="en-US" altLang="zh-CN" sz="2000" i="1" dirty="0">
                <a:latin typeface="MS Shell Dlg" charset="0"/>
                <a:ea typeface="宋体" pitchFamily="2" charset="-122"/>
              </a:rPr>
              <a:t>action</a:t>
            </a:r>
            <a:r>
              <a:rPr lang="en-US" altLang="zh-CN" sz="2000" dirty="0">
                <a:latin typeface="MS Shell Dlg" charset="0"/>
                <a:ea typeface="宋体" pitchFamily="2" charset="-122"/>
              </a:rPr>
              <a:t> </a:t>
            </a:r>
            <a:r>
              <a:rPr lang="en-US" altLang="zh-CN" sz="2000" dirty="0" smtClean="0">
                <a:latin typeface="MS Shell Dlg" charset="0"/>
                <a:ea typeface="宋体" pitchFamily="2" charset="-122"/>
              </a:rPr>
              <a:t> in </a:t>
            </a:r>
            <a:r>
              <a:rPr lang="en-US" altLang="zh-CN" sz="2000" dirty="0">
                <a:latin typeface="MS Shell Dlg" charset="0"/>
                <a:ea typeface="宋体" pitchFamily="2" charset="-122"/>
              </a:rPr>
              <a:t>SUCCESSORS(</a:t>
            </a:r>
            <a:r>
              <a:rPr lang="en-US" altLang="zh-CN" sz="2000" i="1" dirty="0">
                <a:latin typeface="MS Shell Dlg" charset="0"/>
                <a:ea typeface="宋体" pitchFamily="2" charset="-122"/>
              </a:rPr>
              <a:t>state</a:t>
            </a:r>
            <a:r>
              <a:rPr lang="en-US" altLang="zh-CN" sz="2000" dirty="0">
                <a:latin typeface="MS Shell Dlg" charset="0"/>
                <a:ea typeface="宋体" pitchFamily="2" charset="-122"/>
              </a:rPr>
              <a:t>) with value </a:t>
            </a:r>
            <a:r>
              <a:rPr lang="en-US" altLang="zh-CN" sz="2000" i="1" dirty="0">
                <a:latin typeface="MS Shell Dlg" charset="0"/>
                <a:ea typeface="宋体" pitchFamily="2" charset="-122"/>
              </a:rPr>
              <a:t>v</a:t>
            </a:r>
            <a:endParaRPr lang="en-US" altLang="zh-CN" sz="2000" i="1" dirty="0">
              <a:latin typeface="Times New Roman" pitchFamily="18" charset="0"/>
              <a:ea typeface="宋体" pitchFamily="2" charset="-122"/>
            </a:endParaRPr>
          </a:p>
        </p:txBody>
      </p:sp>
      <p:sp>
        <p:nvSpPr>
          <p:cNvPr id="404484" name="Text Box 4"/>
          <p:cNvSpPr txBox="1">
            <a:spLocks noChangeArrowheads="1"/>
          </p:cNvSpPr>
          <p:nvPr/>
        </p:nvSpPr>
        <p:spPr bwMode="auto">
          <a:xfrm>
            <a:off x="762000" y="4708525"/>
            <a:ext cx="6269038"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Times New Roman" pitchFamily="18" charset="0"/>
                <a:ea typeface="宋体" pitchFamily="2" charset="-122"/>
              </a:rPr>
              <a:t>function </a:t>
            </a:r>
            <a:r>
              <a:rPr lang="en-US" altLang="zh-CN" sz="2000">
                <a:latin typeface="Times New Roman" pitchFamily="18" charset="0"/>
                <a:ea typeface="宋体" pitchFamily="2" charset="-122"/>
              </a:rPr>
              <a:t>MIN-VALUE(</a:t>
            </a:r>
            <a:r>
              <a:rPr lang="en-US" altLang="zh-CN" sz="2000" i="1">
                <a:latin typeface="Times New Roman" pitchFamily="18" charset="0"/>
                <a:ea typeface="宋体" pitchFamily="2" charset="-122"/>
              </a:rPr>
              <a:t>state</a:t>
            </a:r>
            <a:r>
              <a:rPr lang="en-US" altLang="zh-CN" sz="2000">
                <a:latin typeface="Times New Roman" pitchFamily="18" charset="0"/>
                <a:ea typeface="宋体" pitchFamily="2" charset="-122"/>
              </a:rPr>
              <a:t>)</a:t>
            </a:r>
            <a:r>
              <a:rPr lang="en-US" altLang="zh-CN" sz="2000" b="1">
                <a:latin typeface="Times New Roman" pitchFamily="18" charset="0"/>
                <a:ea typeface="宋体" pitchFamily="2" charset="-122"/>
              </a:rPr>
              <a:t> returns </a:t>
            </a:r>
            <a:r>
              <a:rPr lang="en-US" altLang="zh-CN" sz="2000" i="1">
                <a:latin typeface="Times New Roman" pitchFamily="18" charset="0"/>
                <a:ea typeface="宋体" pitchFamily="2" charset="-122"/>
              </a:rPr>
              <a:t>a utility value</a:t>
            </a:r>
          </a:p>
          <a:p>
            <a:r>
              <a:rPr lang="en-US" altLang="zh-CN" sz="2000" b="1">
                <a:latin typeface="Times New Roman" pitchFamily="18" charset="0"/>
                <a:ea typeface="宋体" pitchFamily="2" charset="-122"/>
              </a:rPr>
              <a:t>   if </a:t>
            </a:r>
            <a:r>
              <a:rPr lang="en-US" altLang="zh-CN" sz="2000">
                <a:latin typeface="Times New Roman" pitchFamily="18" charset="0"/>
                <a:ea typeface="宋体" pitchFamily="2" charset="-122"/>
              </a:rPr>
              <a:t>TERMINAL-TEST(</a:t>
            </a:r>
            <a:r>
              <a:rPr lang="en-US" altLang="zh-CN" sz="2000" i="1">
                <a:latin typeface="Times New Roman" pitchFamily="18" charset="0"/>
                <a:ea typeface="宋体" pitchFamily="2" charset="-122"/>
              </a:rPr>
              <a:t>state</a:t>
            </a:r>
            <a:r>
              <a:rPr lang="en-US" altLang="zh-CN" sz="2000">
                <a:latin typeface="Times New Roman" pitchFamily="18" charset="0"/>
                <a:ea typeface="宋体" pitchFamily="2" charset="-122"/>
              </a:rPr>
              <a:t>) </a:t>
            </a:r>
            <a:r>
              <a:rPr lang="en-US" altLang="zh-CN" sz="2000" b="1">
                <a:latin typeface="Times New Roman" pitchFamily="18" charset="0"/>
                <a:ea typeface="宋体" pitchFamily="2" charset="-122"/>
              </a:rPr>
              <a:t>then return</a:t>
            </a:r>
            <a:r>
              <a:rPr lang="en-US" altLang="zh-CN" sz="2000">
                <a:latin typeface="Times New Roman" pitchFamily="18" charset="0"/>
                <a:ea typeface="宋体" pitchFamily="2" charset="-122"/>
              </a:rPr>
              <a:t> UTILITY(</a:t>
            </a:r>
            <a:r>
              <a:rPr lang="en-US" altLang="zh-CN" sz="2000" i="1">
                <a:latin typeface="Times New Roman" pitchFamily="18" charset="0"/>
                <a:ea typeface="宋体" pitchFamily="2" charset="-122"/>
              </a:rPr>
              <a:t>state</a:t>
            </a:r>
            <a:r>
              <a:rPr lang="en-US" altLang="zh-CN" sz="2000">
                <a:latin typeface="Times New Roman" pitchFamily="18" charset="0"/>
                <a:ea typeface="宋体" pitchFamily="2" charset="-122"/>
              </a:rPr>
              <a:t>)</a:t>
            </a:r>
            <a:endParaRPr lang="en-US" altLang="zh-CN" sz="2000" b="1">
              <a:latin typeface="Times New Roman" pitchFamily="18" charset="0"/>
              <a:ea typeface="宋体" pitchFamily="2" charset="-122"/>
            </a:endParaRPr>
          </a:p>
          <a:p>
            <a:r>
              <a:rPr lang="en-US" altLang="zh-CN" sz="2000" b="1">
                <a:latin typeface="Times New Roman" pitchFamily="18" charset="0"/>
                <a:ea typeface="宋体" pitchFamily="2" charset="-122"/>
              </a:rPr>
              <a:t>   </a:t>
            </a:r>
            <a:r>
              <a:rPr lang="en-US" altLang="zh-CN" sz="2000" i="1">
                <a:latin typeface="Times New Roman" pitchFamily="18" charset="0"/>
                <a:ea typeface="宋体" pitchFamily="2" charset="-122"/>
              </a:rPr>
              <a:t>v </a:t>
            </a:r>
            <a:r>
              <a:rPr lang="en-US" altLang="zh-CN" sz="2000">
                <a:latin typeface="Times New Roman" pitchFamily="18" charset="0"/>
                <a:ea typeface="宋体" pitchFamily="2" charset="-122"/>
                <a:sym typeface="Symbol" pitchFamily="18" charset="2"/>
              </a:rPr>
              <a:t></a:t>
            </a:r>
            <a:r>
              <a:rPr lang="en-US" altLang="zh-CN" sz="2000">
                <a:latin typeface="Times New Roman" pitchFamily="18" charset="0"/>
                <a:ea typeface="宋体" pitchFamily="2" charset="-122"/>
              </a:rPr>
              <a:t> ∞</a:t>
            </a:r>
          </a:p>
          <a:p>
            <a:r>
              <a:rPr lang="en-US" altLang="zh-CN" sz="2000" b="1">
                <a:latin typeface="MS Shell Dlg" charset="0"/>
                <a:ea typeface="宋体" pitchFamily="2" charset="-122"/>
              </a:rPr>
              <a:t>   for </a:t>
            </a:r>
            <a:r>
              <a:rPr lang="en-US" altLang="zh-CN" sz="2000" i="1">
                <a:latin typeface="MS Shell Dlg" charset="0"/>
                <a:ea typeface="宋体" pitchFamily="2" charset="-122"/>
              </a:rPr>
              <a:t>a,s</a:t>
            </a:r>
            <a:r>
              <a:rPr lang="en-US" altLang="zh-CN" sz="2000">
                <a:latin typeface="MS Shell Dlg" charset="0"/>
                <a:ea typeface="宋体" pitchFamily="2" charset="-122"/>
              </a:rPr>
              <a:t> in SUCCESSORS(</a:t>
            </a:r>
            <a:r>
              <a:rPr lang="en-US" altLang="zh-CN" sz="2000" i="1">
                <a:latin typeface="MS Shell Dlg" charset="0"/>
                <a:ea typeface="宋体" pitchFamily="2" charset="-122"/>
              </a:rPr>
              <a:t>state</a:t>
            </a:r>
            <a:r>
              <a:rPr lang="en-US" altLang="zh-CN" sz="2000">
                <a:latin typeface="MS Shell Dlg" charset="0"/>
                <a:ea typeface="宋体" pitchFamily="2" charset="-122"/>
              </a:rPr>
              <a:t>) </a:t>
            </a:r>
            <a:r>
              <a:rPr lang="en-US" altLang="zh-CN" sz="2000" b="1">
                <a:latin typeface="MS Shell Dlg" charset="0"/>
                <a:ea typeface="宋体" pitchFamily="2" charset="-122"/>
              </a:rPr>
              <a:t>do</a:t>
            </a:r>
          </a:p>
          <a:p>
            <a:r>
              <a:rPr lang="en-US" altLang="zh-CN" sz="2000" b="1">
                <a:latin typeface="Times New Roman" pitchFamily="18" charset="0"/>
                <a:ea typeface="宋体" pitchFamily="2" charset="-122"/>
              </a:rPr>
              <a:t>      </a:t>
            </a:r>
            <a:r>
              <a:rPr lang="en-US" altLang="zh-CN" sz="2000" i="1">
                <a:latin typeface="Times New Roman" pitchFamily="18" charset="0"/>
                <a:ea typeface="宋体" pitchFamily="2" charset="-122"/>
              </a:rPr>
              <a:t>v </a:t>
            </a:r>
            <a:r>
              <a:rPr lang="en-US" altLang="zh-CN" sz="2000">
                <a:latin typeface="Times New Roman" pitchFamily="18" charset="0"/>
                <a:ea typeface="宋体" pitchFamily="2" charset="-122"/>
                <a:sym typeface="Symbol" pitchFamily="18" charset="2"/>
              </a:rPr>
              <a:t></a:t>
            </a:r>
            <a:r>
              <a:rPr lang="en-US" altLang="zh-CN" sz="2000">
                <a:latin typeface="Times New Roman" pitchFamily="18" charset="0"/>
                <a:ea typeface="宋体" pitchFamily="2" charset="-122"/>
              </a:rPr>
              <a:t> </a:t>
            </a:r>
            <a:r>
              <a:rPr lang="en-US" altLang="zh-CN" sz="2000">
                <a:latin typeface="MS Shell Dlg" charset="0"/>
                <a:ea typeface="宋体" pitchFamily="2" charset="-122"/>
              </a:rPr>
              <a:t>MIN(</a:t>
            </a:r>
            <a:r>
              <a:rPr lang="en-US" altLang="zh-CN" sz="2000" i="1">
                <a:latin typeface="MS Shell Dlg" charset="0"/>
                <a:ea typeface="宋体" pitchFamily="2" charset="-122"/>
              </a:rPr>
              <a:t>v,</a:t>
            </a:r>
            <a:r>
              <a:rPr lang="en-US" altLang="zh-CN" sz="2000">
                <a:latin typeface="MS Shell Dlg" charset="0"/>
                <a:ea typeface="宋体" pitchFamily="2" charset="-122"/>
              </a:rPr>
              <a:t>MAX-VALUE(</a:t>
            </a:r>
            <a:r>
              <a:rPr lang="en-US" altLang="zh-CN" sz="2000" i="1">
                <a:latin typeface="MS Shell Dlg" charset="0"/>
                <a:ea typeface="宋体" pitchFamily="2" charset="-122"/>
              </a:rPr>
              <a:t>s</a:t>
            </a:r>
            <a:r>
              <a:rPr lang="en-US" altLang="zh-CN" sz="2000">
                <a:latin typeface="MS Shell Dlg" charset="0"/>
                <a:ea typeface="宋体" pitchFamily="2" charset="-122"/>
              </a:rPr>
              <a:t>))</a:t>
            </a:r>
          </a:p>
          <a:p>
            <a:r>
              <a:rPr lang="en-US" altLang="zh-CN" sz="2000" b="1">
                <a:latin typeface="MS Shell Dlg" charset="0"/>
                <a:ea typeface="宋体" pitchFamily="2" charset="-122"/>
              </a:rPr>
              <a:t>   return </a:t>
            </a:r>
            <a:r>
              <a:rPr lang="en-US" altLang="zh-CN" sz="2000" i="1">
                <a:latin typeface="Times New Roman" pitchFamily="18" charset="0"/>
                <a:ea typeface="宋体" pitchFamily="2" charset="-122"/>
                <a:sym typeface="Symbol" pitchFamily="18" charset="2"/>
              </a:rPr>
              <a:t>v</a:t>
            </a:r>
          </a:p>
        </p:txBody>
      </p:sp>
      <p:sp>
        <p:nvSpPr>
          <p:cNvPr id="404485" name="Text Box 5"/>
          <p:cNvSpPr txBox="1">
            <a:spLocks noChangeArrowheads="1"/>
          </p:cNvSpPr>
          <p:nvPr/>
        </p:nvSpPr>
        <p:spPr bwMode="auto">
          <a:xfrm>
            <a:off x="762000" y="2814638"/>
            <a:ext cx="6269038"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latin typeface="Times New Roman" pitchFamily="18" charset="0"/>
                <a:ea typeface="宋体" pitchFamily="2" charset="-122"/>
              </a:rPr>
              <a:t>function </a:t>
            </a:r>
            <a:r>
              <a:rPr lang="en-US" altLang="zh-CN" sz="2000" dirty="0">
                <a:latin typeface="Times New Roman" pitchFamily="18" charset="0"/>
                <a:ea typeface="宋体" pitchFamily="2" charset="-122"/>
              </a:rPr>
              <a:t>MAX-VALUE(</a:t>
            </a:r>
            <a:r>
              <a:rPr lang="en-US" altLang="zh-CN" sz="2000" i="1" dirty="0">
                <a:latin typeface="Times New Roman" pitchFamily="18" charset="0"/>
                <a:ea typeface="宋体" pitchFamily="2" charset="-122"/>
              </a:rPr>
              <a:t>state</a:t>
            </a:r>
            <a:r>
              <a:rPr lang="en-US" altLang="zh-CN" sz="2000" dirty="0">
                <a:latin typeface="Times New Roman" pitchFamily="18" charset="0"/>
                <a:ea typeface="宋体" pitchFamily="2" charset="-122"/>
              </a:rPr>
              <a:t>)</a:t>
            </a:r>
            <a:r>
              <a:rPr lang="en-US" altLang="zh-CN" sz="2000" b="1" dirty="0">
                <a:latin typeface="Times New Roman" pitchFamily="18" charset="0"/>
                <a:ea typeface="宋体" pitchFamily="2" charset="-122"/>
              </a:rPr>
              <a:t> returns </a:t>
            </a:r>
            <a:r>
              <a:rPr lang="en-US" altLang="zh-CN" sz="2000" i="1" dirty="0">
                <a:latin typeface="Times New Roman" pitchFamily="18" charset="0"/>
                <a:ea typeface="宋体" pitchFamily="2" charset="-122"/>
              </a:rPr>
              <a:t>a utility value</a:t>
            </a:r>
          </a:p>
          <a:p>
            <a:r>
              <a:rPr lang="en-US" altLang="zh-CN" sz="2000" b="1" dirty="0">
                <a:latin typeface="Times New Roman" pitchFamily="18" charset="0"/>
                <a:ea typeface="宋体" pitchFamily="2" charset="-122"/>
              </a:rPr>
              <a:t>   if </a:t>
            </a:r>
            <a:r>
              <a:rPr lang="en-US" altLang="zh-CN" sz="2000" dirty="0">
                <a:latin typeface="Times New Roman" pitchFamily="18" charset="0"/>
                <a:ea typeface="宋体" pitchFamily="2" charset="-122"/>
              </a:rPr>
              <a:t>TERMINAL-TEST(</a:t>
            </a:r>
            <a:r>
              <a:rPr lang="en-US" altLang="zh-CN" sz="2000" i="1" dirty="0">
                <a:latin typeface="Times New Roman" pitchFamily="18" charset="0"/>
                <a:ea typeface="宋体" pitchFamily="2" charset="-122"/>
              </a:rPr>
              <a:t>state</a:t>
            </a:r>
            <a:r>
              <a:rPr lang="en-US" altLang="zh-CN" sz="2000" dirty="0">
                <a:latin typeface="Times New Roman" pitchFamily="18" charset="0"/>
                <a:ea typeface="宋体" pitchFamily="2" charset="-122"/>
              </a:rPr>
              <a:t>) </a:t>
            </a:r>
            <a:r>
              <a:rPr lang="en-US" altLang="zh-CN" sz="2000" b="1" dirty="0">
                <a:latin typeface="Times New Roman" pitchFamily="18" charset="0"/>
                <a:ea typeface="宋体" pitchFamily="2" charset="-122"/>
              </a:rPr>
              <a:t>then return</a:t>
            </a:r>
            <a:r>
              <a:rPr lang="en-US" altLang="zh-CN" sz="2000" dirty="0">
                <a:latin typeface="Times New Roman" pitchFamily="18" charset="0"/>
                <a:ea typeface="宋体" pitchFamily="2" charset="-122"/>
              </a:rPr>
              <a:t> UTILITY(</a:t>
            </a:r>
            <a:r>
              <a:rPr lang="en-US" altLang="zh-CN" sz="2000" i="1" dirty="0">
                <a:latin typeface="Times New Roman" pitchFamily="18" charset="0"/>
                <a:ea typeface="宋体" pitchFamily="2" charset="-122"/>
              </a:rPr>
              <a:t>state</a:t>
            </a:r>
            <a:r>
              <a:rPr lang="en-US" altLang="zh-CN" sz="2000" dirty="0">
                <a:latin typeface="Times New Roman" pitchFamily="18" charset="0"/>
                <a:ea typeface="宋体" pitchFamily="2" charset="-122"/>
              </a:rPr>
              <a:t>)</a:t>
            </a:r>
            <a:endParaRPr lang="en-US" altLang="zh-CN" sz="2000" b="1" dirty="0">
              <a:latin typeface="Times New Roman" pitchFamily="18" charset="0"/>
              <a:ea typeface="宋体" pitchFamily="2" charset="-122"/>
            </a:endParaRPr>
          </a:p>
          <a:p>
            <a:r>
              <a:rPr lang="en-US" altLang="zh-CN" sz="2000" b="1" dirty="0">
                <a:latin typeface="Times New Roman" pitchFamily="18" charset="0"/>
                <a:ea typeface="宋体" pitchFamily="2" charset="-122"/>
              </a:rPr>
              <a:t>   </a:t>
            </a:r>
            <a:r>
              <a:rPr lang="en-US" altLang="zh-CN" sz="2000" i="1" dirty="0">
                <a:latin typeface="Times New Roman" pitchFamily="18" charset="0"/>
                <a:ea typeface="宋体" pitchFamily="2" charset="-122"/>
              </a:rPr>
              <a:t>v </a:t>
            </a:r>
            <a:r>
              <a:rPr lang="en-US" altLang="zh-CN" sz="2000" dirty="0">
                <a:latin typeface="Times New Roman" pitchFamily="18" charset="0"/>
                <a:ea typeface="宋体" pitchFamily="2" charset="-122"/>
                <a:sym typeface="Symbol" pitchFamily="18" charset="2"/>
              </a:rPr>
              <a:t></a:t>
            </a:r>
            <a:r>
              <a:rPr lang="en-US" altLang="zh-CN" sz="2000" dirty="0">
                <a:latin typeface="Times New Roman" pitchFamily="18" charset="0"/>
                <a:ea typeface="宋体" pitchFamily="2" charset="-122"/>
              </a:rPr>
              <a:t> </a:t>
            </a:r>
            <a:r>
              <a:rPr lang="en-US" altLang="zh-CN" sz="2000" dirty="0" smtClean="0">
                <a:latin typeface="Times New Roman" pitchFamily="18" charset="0"/>
                <a:ea typeface="宋体" pitchFamily="2" charset="-122"/>
              </a:rPr>
              <a:t>-∞</a:t>
            </a:r>
            <a:endParaRPr lang="en-US" altLang="zh-CN" sz="2000" dirty="0">
              <a:latin typeface="Times New Roman" pitchFamily="18" charset="0"/>
              <a:ea typeface="宋体" pitchFamily="2" charset="-122"/>
            </a:endParaRPr>
          </a:p>
          <a:p>
            <a:r>
              <a:rPr lang="en-US" altLang="zh-CN" sz="2000" b="1" dirty="0">
                <a:latin typeface="MS Shell Dlg" charset="0"/>
                <a:ea typeface="宋体" pitchFamily="2" charset="-122"/>
              </a:rPr>
              <a:t>   for </a:t>
            </a:r>
            <a:r>
              <a:rPr lang="en-US" altLang="zh-CN" sz="2000" i="1" dirty="0" err="1">
                <a:latin typeface="MS Shell Dlg" charset="0"/>
                <a:ea typeface="宋体" pitchFamily="2" charset="-122"/>
              </a:rPr>
              <a:t>a,s</a:t>
            </a:r>
            <a:r>
              <a:rPr lang="en-US" altLang="zh-CN" sz="2000" dirty="0">
                <a:latin typeface="MS Shell Dlg" charset="0"/>
                <a:ea typeface="宋体" pitchFamily="2" charset="-122"/>
              </a:rPr>
              <a:t> in SUCCESSORS(</a:t>
            </a:r>
            <a:r>
              <a:rPr lang="en-US" altLang="zh-CN" sz="2000" i="1" dirty="0">
                <a:latin typeface="MS Shell Dlg" charset="0"/>
                <a:ea typeface="宋体" pitchFamily="2" charset="-122"/>
              </a:rPr>
              <a:t>state</a:t>
            </a:r>
            <a:r>
              <a:rPr lang="en-US" altLang="zh-CN" sz="2000" dirty="0">
                <a:latin typeface="MS Shell Dlg" charset="0"/>
                <a:ea typeface="宋体" pitchFamily="2" charset="-122"/>
              </a:rPr>
              <a:t>) </a:t>
            </a:r>
            <a:r>
              <a:rPr lang="en-US" altLang="zh-CN" sz="2000" b="1" dirty="0">
                <a:latin typeface="MS Shell Dlg" charset="0"/>
                <a:ea typeface="宋体" pitchFamily="2" charset="-122"/>
              </a:rPr>
              <a:t>do</a:t>
            </a:r>
          </a:p>
          <a:p>
            <a:r>
              <a:rPr lang="en-US" altLang="zh-CN" sz="2000" b="1" dirty="0">
                <a:latin typeface="Times New Roman" pitchFamily="18" charset="0"/>
                <a:ea typeface="宋体" pitchFamily="2" charset="-122"/>
              </a:rPr>
              <a:t>      </a:t>
            </a:r>
            <a:r>
              <a:rPr lang="en-US" altLang="zh-CN" sz="2000" i="1" dirty="0">
                <a:latin typeface="Times New Roman" pitchFamily="18" charset="0"/>
                <a:ea typeface="宋体" pitchFamily="2" charset="-122"/>
              </a:rPr>
              <a:t>v </a:t>
            </a:r>
            <a:r>
              <a:rPr lang="en-US" altLang="zh-CN" sz="2000" dirty="0">
                <a:latin typeface="Times New Roman" pitchFamily="18" charset="0"/>
                <a:ea typeface="宋体" pitchFamily="2" charset="-122"/>
                <a:sym typeface="Symbol" pitchFamily="18" charset="2"/>
              </a:rPr>
              <a:t></a:t>
            </a:r>
            <a:r>
              <a:rPr lang="en-US" altLang="zh-CN" sz="2000" dirty="0">
                <a:latin typeface="Times New Roman" pitchFamily="18" charset="0"/>
                <a:ea typeface="宋体" pitchFamily="2" charset="-122"/>
              </a:rPr>
              <a:t> </a:t>
            </a:r>
            <a:r>
              <a:rPr lang="en-US" altLang="zh-CN" sz="2000" dirty="0">
                <a:latin typeface="MS Shell Dlg" charset="0"/>
                <a:ea typeface="宋体" pitchFamily="2" charset="-122"/>
              </a:rPr>
              <a:t>MAX(</a:t>
            </a:r>
            <a:r>
              <a:rPr lang="en-US" altLang="zh-CN" sz="2000" i="1" dirty="0" err="1">
                <a:latin typeface="MS Shell Dlg" charset="0"/>
                <a:ea typeface="宋体" pitchFamily="2" charset="-122"/>
              </a:rPr>
              <a:t>v,</a:t>
            </a:r>
            <a:r>
              <a:rPr lang="en-US" altLang="zh-CN" sz="2000" dirty="0" err="1">
                <a:latin typeface="MS Shell Dlg" charset="0"/>
                <a:ea typeface="宋体" pitchFamily="2" charset="-122"/>
              </a:rPr>
              <a:t>MIN</a:t>
            </a:r>
            <a:r>
              <a:rPr lang="en-US" altLang="zh-CN" sz="2000" dirty="0">
                <a:latin typeface="MS Shell Dlg" charset="0"/>
                <a:ea typeface="宋体" pitchFamily="2" charset="-122"/>
              </a:rPr>
              <a:t>-VALUE(</a:t>
            </a:r>
            <a:r>
              <a:rPr lang="en-US" altLang="zh-CN" sz="2000" i="1" dirty="0">
                <a:latin typeface="MS Shell Dlg" charset="0"/>
                <a:ea typeface="宋体" pitchFamily="2" charset="-122"/>
              </a:rPr>
              <a:t>s</a:t>
            </a:r>
            <a:r>
              <a:rPr lang="en-US" altLang="zh-CN" sz="2000" dirty="0">
                <a:latin typeface="MS Shell Dlg" charset="0"/>
                <a:ea typeface="宋体" pitchFamily="2" charset="-122"/>
              </a:rPr>
              <a:t>))</a:t>
            </a:r>
          </a:p>
          <a:p>
            <a:r>
              <a:rPr lang="en-US" altLang="zh-CN" sz="2000" b="1" dirty="0">
                <a:latin typeface="MS Shell Dlg" charset="0"/>
                <a:ea typeface="宋体" pitchFamily="2" charset="-122"/>
              </a:rPr>
              <a:t>   return </a:t>
            </a:r>
            <a:r>
              <a:rPr lang="en-US" altLang="zh-CN" sz="2000" i="1" dirty="0">
                <a:latin typeface="Times New Roman" pitchFamily="18" charset="0"/>
                <a:ea typeface="宋体" pitchFamily="2" charset="-122"/>
                <a:sym typeface="Symbol" pitchFamily="18" charset="2"/>
              </a:rPr>
              <a:t>v</a:t>
            </a:r>
          </a:p>
        </p:txBody>
      </p:sp>
      <p:sp>
        <p:nvSpPr>
          <p:cNvPr id="404486" name="Line 6"/>
          <p:cNvSpPr>
            <a:spLocks noChangeShapeType="1"/>
          </p:cNvSpPr>
          <p:nvPr/>
        </p:nvSpPr>
        <p:spPr bwMode="auto">
          <a:xfrm>
            <a:off x="1047750" y="2481944"/>
            <a:ext cx="7315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4487" name="Line 7"/>
          <p:cNvSpPr>
            <a:spLocks noChangeShapeType="1"/>
          </p:cNvSpPr>
          <p:nvPr/>
        </p:nvSpPr>
        <p:spPr bwMode="auto">
          <a:xfrm>
            <a:off x="1047750" y="4408716"/>
            <a:ext cx="7315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4488" name="Rectangle 8"/>
          <p:cNvSpPr>
            <a:spLocks noChangeArrowheads="1"/>
          </p:cNvSpPr>
          <p:nvPr/>
        </p:nvSpPr>
        <p:spPr bwMode="auto">
          <a:xfrm>
            <a:off x="836613" y="2100263"/>
            <a:ext cx="3048000" cy="381000"/>
          </a:xfrm>
          <a:prstGeom prst="rect">
            <a:avLst/>
          </a:prstGeom>
          <a:noFill/>
          <a:ln w="28575">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4489" name="Rectangle 9"/>
          <p:cNvSpPr>
            <a:spLocks noChangeArrowheads="1"/>
          </p:cNvSpPr>
          <p:nvPr/>
        </p:nvSpPr>
        <p:spPr bwMode="auto">
          <a:xfrm>
            <a:off x="836613" y="2481263"/>
            <a:ext cx="6553200" cy="304800"/>
          </a:xfrm>
          <a:prstGeom prst="rect">
            <a:avLst/>
          </a:prstGeom>
          <a:noFill/>
          <a:ln w="28575">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4490" name="Rectangle 10"/>
          <p:cNvSpPr>
            <a:spLocks noChangeArrowheads="1"/>
          </p:cNvSpPr>
          <p:nvPr/>
        </p:nvSpPr>
        <p:spPr bwMode="auto">
          <a:xfrm>
            <a:off x="836613" y="4081463"/>
            <a:ext cx="3733800" cy="304800"/>
          </a:xfrm>
          <a:prstGeom prst="rect">
            <a:avLst/>
          </a:prstGeom>
          <a:noFill/>
          <a:ln w="28575">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4491" name="Rectangle 11"/>
          <p:cNvSpPr>
            <a:spLocks noChangeArrowheads="1"/>
          </p:cNvSpPr>
          <p:nvPr/>
        </p:nvSpPr>
        <p:spPr bwMode="auto">
          <a:xfrm>
            <a:off x="836613" y="5986463"/>
            <a:ext cx="3733800" cy="304800"/>
          </a:xfrm>
          <a:prstGeom prst="rect">
            <a:avLst/>
          </a:prstGeom>
          <a:noFill/>
          <a:ln w="28575">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4492" name="Rectangle 12"/>
          <p:cNvSpPr>
            <a:spLocks noChangeArrowheads="1"/>
          </p:cNvSpPr>
          <p:nvPr/>
        </p:nvSpPr>
        <p:spPr bwMode="auto">
          <a:xfrm>
            <a:off x="5180013" y="3167063"/>
            <a:ext cx="1905000" cy="2286000"/>
          </a:xfrm>
          <a:prstGeom prst="rect">
            <a:avLst/>
          </a:prstGeom>
          <a:noFill/>
          <a:ln w="28575">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448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44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449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0449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04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8" grpId="0" animBg="1"/>
      <p:bldP spid="404489" grpId="0" animBg="1"/>
      <p:bldP spid="404490" grpId="0" animBg="1"/>
      <p:bldP spid="404491" grpId="0" animBg="1"/>
      <p:bldP spid="40449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MiniMax Example</a:t>
            </a:r>
          </a:p>
        </p:txBody>
      </p:sp>
      <p:sp>
        <p:nvSpPr>
          <p:cNvPr id="448515" name="Rectangle 3"/>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516" name="Rectangle 4"/>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517" name="Rectangle 5"/>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518" name="Rectangle 6"/>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519" name="Rectangle 7"/>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520" name="Rectangle 8"/>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521" name="Rectangle 9"/>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522" name="Rectangle 10"/>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523" name="Rectangle 11"/>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524" name="Rectangle 12"/>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525" name="Rectangle 13"/>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526" name="Rectangle 14"/>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527" name="Rectangle 15"/>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528" name="Rectangle 16"/>
          <p:cNvSpPr>
            <a:spLocks noChangeArrowheads="1"/>
          </p:cNvSpPr>
          <p:nvPr/>
        </p:nvSpPr>
        <p:spPr bwMode="auto">
          <a:xfrm>
            <a:off x="3276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529" name="Rectangle 17"/>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530" name="Rectangle 18"/>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531" name="Rectangle 19"/>
          <p:cNvSpPr>
            <a:spLocks noChangeArrowheads="1"/>
          </p:cNvSpPr>
          <p:nvPr/>
        </p:nvSpPr>
        <p:spPr bwMode="auto">
          <a:xfrm>
            <a:off x="3733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532" name="Rectangle 20"/>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533" name="Rectangle 21"/>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534" name="Line 22"/>
          <p:cNvSpPr>
            <a:spLocks noChangeShapeType="1"/>
          </p:cNvSpPr>
          <p:nvPr/>
        </p:nvSpPr>
        <p:spPr bwMode="auto">
          <a:xfrm>
            <a:off x="1981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35" name="Line 23"/>
          <p:cNvSpPr>
            <a:spLocks noChangeShapeType="1"/>
          </p:cNvSpPr>
          <p:nvPr/>
        </p:nvSpPr>
        <p:spPr bwMode="auto">
          <a:xfrm>
            <a:off x="1981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36" name="Line 24"/>
          <p:cNvSpPr>
            <a:spLocks noChangeShapeType="1"/>
          </p:cNvSpPr>
          <p:nvPr/>
        </p:nvSpPr>
        <p:spPr bwMode="auto">
          <a:xfrm>
            <a:off x="5181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37" name="Line 25"/>
          <p:cNvSpPr>
            <a:spLocks noChangeShapeType="1"/>
          </p:cNvSpPr>
          <p:nvPr/>
        </p:nvSpPr>
        <p:spPr bwMode="auto">
          <a:xfrm>
            <a:off x="51816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38" name="Line 26"/>
          <p:cNvSpPr>
            <a:spLocks noChangeShapeType="1"/>
          </p:cNvSpPr>
          <p:nvPr/>
        </p:nvSpPr>
        <p:spPr bwMode="auto">
          <a:xfrm>
            <a:off x="5638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39" name="Line 27"/>
          <p:cNvSpPr>
            <a:spLocks noChangeShapeType="1"/>
          </p:cNvSpPr>
          <p:nvPr/>
        </p:nvSpPr>
        <p:spPr bwMode="auto">
          <a:xfrm>
            <a:off x="5638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40" name="Line 28"/>
          <p:cNvSpPr>
            <a:spLocks noChangeShapeType="1"/>
          </p:cNvSpPr>
          <p:nvPr/>
        </p:nvSpPr>
        <p:spPr bwMode="auto">
          <a:xfrm>
            <a:off x="6096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41" name="Line 29"/>
          <p:cNvSpPr>
            <a:spLocks noChangeShapeType="1"/>
          </p:cNvSpPr>
          <p:nvPr/>
        </p:nvSpPr>
        <p:spPr bwMode="auto">
          <a:xfrm>
            <a:off x="6096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42" name="Line 30"/>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43" name="Line 31"/>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44" name="Line 32"/>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45" name="Line 33"/>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46" name="Line 34"/>
          <p:cNvSpPr>
            <a:spLocks noChangeShapeType="1"/>
          </p:cNvSpPr>
          <p:nvPr/>
        </p:nvSpPr>
        <p:spPr bwMode="auto">
          <a:xfrm>
            <a:off x="3810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47" name="Line 35"/>
          <p:cNvSpPr>
            <a:spLocks noChangeShapeType="1"/>
          </p:cNvSpPr>
          <p:nvPr/>
        </p:nvSpPr>
        <p:spPr bwMode="auto">
          <a:xfrm>
            <a:off x="3810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48" name="Line 36"/>
          <p:cNvSpPr>
            <a:spLocks noChangeShapeType="1"/>
          </p:cNvSpPr>
          <p:nvPr/>
        </p:nvSpPr>
        <p:spPr bwMode="auto">
          <a:xfrm>
            <a:off x="2438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49" name="Line 37"/>
          <p:cNvSpPr>
            <a:spLocks noChangeShapeType="1"/>
          </p:cNvSpPr>
          <p:nvPr/>
        </p:nvSpPr>
        <p:spPr bwMode="auto">
          <a:xfrm>
            <a:off x="2438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50" name="Line 38"/>
          <p:cNvSpPr>
            <a:spLocks noChangeShapeType="1"/>
          </p:cNvSpPr>
          <p:nvPr/>
        </p:nvSpPr>
        <p:spPr bwMode="auto">
          <a:xfrm>
            <a:off x="4724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51" name="Line 39"/>
          <p:cNvSpPr>
            <a:spLocks noChangeShapeType="1"/>
          </p:cNvSpPr>
          <p:nvPr/>
        </p:nvSpPr>
        <p:spPr bwMode="auto">
          <a:xfrm>
            <a:off x="4724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52" name="Line 40"/>
          <p:cNvSpPr>
            <a:spLocks noChangeShapeType="1"/>
          </p:cNvSpPr>
          <p:nvPr/>
        </p:nvSpPr>
        <p:spPr bwMode="auto">
          <a:xfrm>
            <a:off x="4267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53" name="Line 41"/>
          <p:cNvSpPr>
            <a:spLocks noChangeShapeType="1"/>
          </p:cNvSpPr>
          <p:nvPr/>
        </p:nvSpPr>
        <p:spPr bwMode="auto">
          <a:xfrm>
            <a:off x="4267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54" name="Line 42"/>
          <p:cNvSpPr>
            <a:spLocks noChangeShapeType="1"/>
          </p:cNvSpPr>
          <p:nvPr/>
        </p:nvSpPr>
        <p:spPr bwMode="auto">
          <a:xfrm>
            <a:off x="2895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55" name="Line 43"/>
          <p:cNvSpPr>
            <a:spLocks noChangeShapeType="1"/>
          </p:cNvSpPr>
          <p:nvPr/>
        </p:nvSpPr>
        <p:spPr bwMode="auto">
          <a:xfrm flipH="1">
            <a:off x="3124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56" name="Line 44"/>
          <p:cNvSpPr>
            <a:spLocks noChangeShapeType="1"/>
          </p:cNvSpPr>
          <p:nvPr/>
        </p:nvSpPr>
        <p:spPr bwMode="auto">
          <a:xfrm>
            <a:off x="3352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57" name="Line 45"/>
          <p:cNvSpPr>
            <a:spLocks noChangeShapeType="1"/>
          </p:cNvSpPr>
          <p:nvPr/>
        </p:nvSpPr>
        <p:spPr bwMode="auto">
          <a:xfrm>
            <a:off x="3352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58" name="Line 46"/>
          <p:cNvSpPr>
            <a:spLocks noChangeShapeType="1"/>
          </p:cNvSpPr>
          <p:nvPr/>
        </p:nvSpPr>
        <p:spPr bwMode="auto">
          <a:xfrm>
            <a:off x="75057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59" name="Line 47"/>
          <p:cNvSpPr>
            <a:spLocks noChangeShapeType="1"/>
          </p:cNvSpPr>
          <p:nvPr/>
        </p:nvSpPr>
        <p:spPr bwMode="auto">
          <a:xfrm>
            <a:off x="2438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60" name="Line 48"/>
          <p:cNvSpPr>
            <a:spLocks noChangeShapeType="1"/>
          </p:cNvSpPr>
          <p:nvPr/>
        </p:nvSpPr>
        <p:spPr bwMode="auto">
          <a:xfrm flipH="1">
            <a:off x="19812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61" name="Line 49"/>
          <p:cNvSpPr>
            <a:spLocks noChangeShapeType="1"/>
          </p:cNvSpPr>
          <p:nvPr/>
        </p:nvSpPr>
        <p:spPr bwMode="auto">
          <a:xfrm>
            <a:off x="4724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62" name="Line 50"/>
          <p:cNvSpPr>
            <a:spLocks noChangeShapeType="1"/>
          </p:cNvSpPr>
          <p:nvPr/>
        </p:nvSpPr>
        <p:spPr bwMode="auto">
          <a:xfrm flipH="1">
            <a:off x="42672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63" name="Line 51"/>
          <p:cNvSpPr>
            <a:spLocks noChangeShapeType="1"/>
          </p:cNvSpPr>
          <p:nvPr/>
        </p:nvSpPr>
        <p:spPr bwMode="auto">
          <a:xfrm>
            <a:off x="60960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64" name="Line 52"/>
          <p:cNvSpPr>
            <a:spLocks noChangeShapeType="1"/>
          </p:cNvSpPr>
          <p:nvPr/>
        </p:nvSpPr>
        <p:spPr bwMode="auto">
          <a:xfrm flipH="1">
            <a:off x="5638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65" name="Line 53"/>
          <p:cNvSpPr>
            <a:spLocks noChangeShapeType="1"/>
          </p:cNvSpPr>
          <p:nvPr/>
        </p:nvSpPr>
        <p:spPr bwMode="auto">
          <a:xfrm>
            <a:off x="33528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66" name="Line 54"/>
          <p:cNvSpPr>
            <a:spLocks noChangeShapeType="1"/>
          </p:cNvSpPr>
          <p:nvPr/>
        </p:nvSpPr>
        <p:spPr bwMode="auto">
          <a:xfrm flipH="1">
            <a:off x="28956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67" name="Line 55"/>
          <p:cNvSpPr>
            <a:spLocks noChangeShapeType="1"/>
          </p:cNvSpPr>
          <p:nvPr/>
        </p:nvSpPr>
        <p:spPr bwMode="auto">
          <a:xfrm>
            <a:off x="3352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68" name="Line 56"/>
          <p:cNvSpPr>
            <a:spLocks noChangeShapeType="1"/>
          </p:cNvSpPr>
          <p:nvPr/>
        </p:nvSpPr>
        <p:spPr bwMode="auto">
          <a:xfrm>
            <a:off x="5181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69" name="Line 57"/>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70" name="Line 58"/>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71" name="Line 59"/>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72" name="Line 60"/>
          <p:cNvSpPr>
            <a:spLocks noChangeShapeType="1"/>
          </p:cNvSpPr>
          <p:nvPr/>
        </p:nvSpPr>
        <p:spPr bwMode="auto">
          <a:xfrm flipH="1">
            <a:off x="2438400" y="3733800"/>
            <a:ext cx="609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73" name="Line 61"/>
          <p:cNvSpPr>
            <a:spLocks noChangeShapeType="1"/>
          </p:cNvSpPr>
          <p:nvPr/>
        </p:nvSpPr>
        <p:spPr bwMode="auto">
          <a:xfrm>
            <a:off x="30480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74" name="Line 62"/>
          <p:cNvSpPr>
            <a:spLocks noChangeShapeType="1"/>
          </p:cNvSpPr>
          <p:nvPr/>
        </p:nvSpPr>
        <p:spPr bwMode="auto">
          <a:xfrm>
            <a:off x="3962400" y="3733800"/>
            <a:ext cx="7620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75" name="Line 63"/>
          <p:cNvSpPr>
            <a:spLocks noChangeShapeType="1"/>
          </p:cNvSpPr>
          <p:nvPr/>
        </p:nvSpPr>
        <p:spPr bwMode="auto">
          <a:xfrm>
            <a:off x="48768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76" name="Line 64"/>
          <p:cNvSpPr>
            <a:spLocks noChangeShapeType="1"/>
          </p:cNvSpPr>
          <p:nvPr/>
        </p:nvSpPr>
        <p:spPr bwMode="auto">
          <a:xfrm>
            <a:off x="56388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77" name="Line 65"/>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78" name="Line 66"/>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79" name="Line 67"/>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80" name="Rectangle 68"/>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581" name="Rectangle 69"/>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582" name="Line 70"/>
          <p:cNvSpPr>
            <a:spLocks noChangeShapeType="1"/>
          </p:cNvSpPr>
          <p:nvPr/>
        </p:nvSpPr>
        <p:spPr bwMode="auto">
          <a:xfrm flipH="1">
            <a:off x="3048000" y="3048000"/>
            <a:ext cx="457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83" name="Line 71"/>
          <p:cNvSpPr>
            <a:spLocks noChangeShapeType="1"/>
          </p:cNvSpPr>
          <p:nvPr/>
        </p:nvSpPr>
        <p:spPr bwMode="auto">
          <a:xfrm flipH="1">
            <a:off x="3962400" y="3048000"/>
            <a:ext cx="609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84" name="Line 72"/>
          <p:cNvSpPr>
            <a:spLocks noChangeShapeType="1"/>
          </p:cNvSpPr>
          <p:nvPr/>
        </p:nvSpPr>
        <p:spPr bwMode="auto">
          <a:xfrm>
            <a:off x="4572000" y="3048000"/>
            <a:ext cx="3048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85" name="Line 73"/>
          <p:cNvSpPr>
            <a:spLocks noChangeShapeType="1"/>
          </p:cNvSpPr>
          <p:nvPr/>
        </p:nvSpPr>
        <p:spPr bwMode="auto">
          <a:xfrm>
            <a:off x="5638800" y="3048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86" name="Line 74"/>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87" name="Line 75"/>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88" name="Line 76"/>
          <p:cNvSpPr>
            <a:spLocks noChangeShapeType="1"/>
          </p:cNvSpPr>
          <p:nvPr/>
        </p:nvSpPr>
        <p:spPr bwMode="auto">
          <a:xfrm flipH="1">
            <a:off x="3505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89" name="Line 77"/>
          <p:cNvSpPr>
            <a:spLocks noChangeShapeType="1"/>
          </p:cNvSpPr>
          <p:nvPr/>
        </p:nvSpPr>
        <p:spPr bwMode="auto">
          <a:xfrm>
            <a:off x="40386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90" name="Line 78"/>
          <p:cNvSpPr>
            <a:spLocks noChangeShapeType="1"/>
          </p:cNvSpPr>
          <p:nvPr/>
        </p:nvSpPr>
        <p:spPr bwMode="auto">
          <a:xfrm flipH="1">
            <a:off x="56388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91" name="Line 79"/>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92" name="Line 80"/>
          <p:cNvSpPr>
            <a:spLocks noChangeShapeType="1"/>
          </p:cNvSpPr>
          <p:nvPr/>
        </p:nvSpPr>
        <p:spPr bwMode="auto">
          <a:xfrm flipH="1">
            <a:off x="4038600" y="18288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93" name="Line 81"/>
          <p:cNvSpPr>
            <a:spLocks noChangeShapeType="1"/>
          </p:cNvSpPr>
          <p:nvPr/>
        </p:nvSpPr>
        <p:spPr bwMode="auto">
          <a:xfrm>
            <a:off x="5105400" y="18288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94" name="Text Box 82"/>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448595" name="Text Box 83"/>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448596" name="Text Box 84"/>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48597" name="Text Box 85"/>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448598" name="Text Box 86"/>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448599" name="Text Box 87"/>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448600" name="Text Box 88"/>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48601" name="Text Box 89"/>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448602" name="Text Box 90"/>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48603" name="Text Box 91"/>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448604" name="Text Box 92"/>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48605" name="Text Box 93"/>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48606" name="Text Box 94"/>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448607" name="Text Box 95"/>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448608" name="Text Box 96"/>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448609" name="Text Box 97"/>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48610" name="Text Box 98"/>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448611" name="Text Box 99"/>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448612" name="Text Box 100"/>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448613" name="Text Box 101"/>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448614" name="Text Box 102"/>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448615" name="Text Box 103"/>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48616" name="Text Box 104"/>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448617" name="Text Box 105"/>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48618" name="Text Box 106"/>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448619" name="AutoShape 107"/>
          <p:cNvSpPr>
            <a:spLocks noChangeArrowheads="1"/>
          </p:cNvSpPr>
          <p:nvPr/>
        </p:nvSpPr>
        <p:spPr bwMode="auto">
          <a:xfrm>
            <a:off x="5029200" y="16764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20" name="AutoShape 108"/>
          <p:cNvSpPr>
            <a:spLocks noChangeArrowheads="1"/>
          </p:cNvSpPr>
          <p:nvPr/>
        </p:nvSpPr>
        <p:spPr bwMode="auto">
          <a:xfrm>
            <a:off x="18288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21" name="AutoShape 109"/>
          <p:cNvSpPr>
            <a:spLocks noChangeArrowheads="1"/>
          </p:cNvSpPr>
          <p:nvPr/>
        </p:nvSpPr>
        <p:spPr bwMode="auto">
          <a:xfrm>
            <a:off x="32766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22" name="AutoShape 110"/>
          <p:cNvSpPr>
            <a:spLocks noChangeArrowheads="1"/>
          </p:cNvSpPr>
          <p:nvPr/>
        </p:nvSpPr>
        <p:spPr bwMode="auto">
          <a:xfrm>
            <a:off x="30480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23" name="AutoShape 111"/>
          <p:cNvSpPr>
            <a:spLocks noChangeArrowheads="1"/>
          </p:cNvSpPr>
          <p:nvPr/>
        </p:nvSpPr>
        <p:spPr bwMode="auto">
          <a:xfrm>
            <a:off x="347345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24" name="AutoShape 112"/>
          <p:cNvSpPr>
            <a:spLocks noChangeArrowheads="1"/>
          </p:cNvSpPr>
          <p:nvPr/>
        </p:nvSpPr>
        <p:spPr bwMode="auto">
          <a:xfrm>
            <a:off x="23622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25" name="AutoShape 113"/>
          <p:cNvSpPr>
            <a:spLocks noChangeArrowheads="1"/>
          </p:cNvSpPr>
          <p:nvPr/>
        </p:nvSpPr>
        <p:spPr bwMode="auto">
          <a:xfrm>
            <a:off x="32766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26" name="AutoShape 114"/>
          <p:cNvSpPr>
            <a:spLocks noChangeArrowheads="1"/>
          </p:cNvSpPr>
          <p:nvPr/>
        </p:nvSpPr>
        <p:spPr bwMode="auto">
          <a:xfrm>
            <a:off x="45720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27" name="AutoShape 115"/>
          <p:cNvSpPr>
            <a:spLocks noChangeArrowheads="1"/>
          </p:cNvSpPr>
          <p:nvPr/>
        </p:nvSpPr>
        <p:spPr bwMode="auto">
          <a:xfrm>
            <a:off x="50292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28" name="AutoShape 116"/>
          <p:cNvSpPr>
            <a:spLocks noChangeArrowheads="1"/>
          </p:cNvSpPr>
          <p:nvPr/>
        </p:nvSpPr>
        <p:spPr bwMode="auto">
          <a:xfrm>
            <a:off x="59436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29" name="AutoShape 117"/>
          <p:cNvSpPr>
            <a:spLocks noChangeArrowheads="1"/>
          </p:cNvSpPr>
          <p:nvPr/>
        </p:nvSpPr>
        <p:spPr bwMode="auto">
          <a:xfrm>
            <a:off x="64008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30" name="AutoShape 118"/>
          <p:cNvSpPr>
            <a:spLocks noChangeArrowheads="1"/>
          </p:cNvSpPr>
          <p:nvPr/>
        </p:nvSpPr>
        <p:spPr bwMode="auto">
          <a:xfrm>
            <a:off x="20574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31" name="AutoShape 119"/>
          <p:cNvSpPr>
            <a:spLocks noChangeArrowheads="1"/>
          </p:cNvSpPr>
          <p:nvPr/>
        </p:nvSpPr>
        <p:spPr bwMode="auto">
          <a:xfrm>
            <a:off x="69342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32" name="AutoShape 120"/>
          <p:cNvSpPr>
            <a:spLocks noChangeArrowheads="1"/>
          </p:cNvSpPr>
          <p:nvPr/>
        </p:nvSpPr>
        <p:spPr bwMode="auto">
          <a:xfrm>
            <a:off x="73914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33" name="AutoShape 121"/>
          <p:cNvSpPr>
            <a:spLocks noChangeArrowheads="1"/>
          </p:cNvSpPr>
          <p:nvPr/>
        </p:nvSpPr>
        <p:spPr bwMode="auto">
          <a:xfrm>
            <a:off x="22860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34" name="AutoShape 122"/>
          <p:cNvSpPr>
            <a:spLocks noChangeArrowheads="1"/>
          </p:cNvSpPr>
          <p:nvPr/>
        </p:nvSpPr>
        <p:spPr bwMode="auto">
          <a:xfrm>
            <a:off x="25146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35" name="AutoShape 123"/>
          <p:cNvSpPr>
            <a:spLocks noChangeArrowheads="1"/>
          </p:cNvSpPr>
          <p:nvPr/>
        </p:nvSpPr>
        <p:spPr bwMode="auto">
          <a:xfrm>
            <a:off x="37338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36" name="AutoShape 124"/>
          <p:cNvSpPr>
            <a:spLocks noChangeArrowheads="1"/>
          </p:cNvSpPr>
          <p:nvPr/>
        </p:nvSpPr>
        <p:spPr bwMode="auto">
          <a:xfrm>
            <a:off x="39624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37" name="AutoShape 125"/>
          <p:cNvSpPr>
            <a:spLocks noChangeArrowheads="1"/>
          </p:cNvSpPr>
          <p:nvPr/>
        </p:nvSpPr>
        <p:spPr bwMode="auto">
          <a:xfrm>
            <a:off x="41148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38" name="AutoShape 126"/>
          <p:cNvSpPr>
            <a:spLocks noChangeArrowheads="1"/>
          </p:cNvSpPr>
          <p:nvPr/>
        </p:nvSpPr>
        <p:spPr bwMode="auto">
          <a:xfrm>
            <a:off x="43434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39" name="AutoShape 127"/>
          <p:cNvSpPr>
            <a:spLocks noChangeArrowheads="1"/>
          </p:cNvSpPr>
          <p:nvPr/>
        </p:nvSpPr>
        <p:spPr bwMode="auto">
          <a:xfrm>
            <a:off x="45720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40" name="AutoShape 128"/>
          <p:cNvSpPr>
            <a:spLocks noChangeArrowheads="1"/>
          </p:cNvSpPr>
          <p:nvPr/>
        </p:nvSpPr>
        <p:spPr bwMode="auto">
          <a:xfrm>
            <a:off x="48006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41" name="AutoShape 129"/>
          <p:cNvSpPr>
            <a:spLocks noChangeArrowheads="1"/>
          </p:cNvSpPr>
          <p:nvPr/>
        </p:nvSpPr>
        <p:spPr bwMode="auto">
          <a:xfrm>
            <a:off x="50292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42" name="AutoShape 130"/>
          <p:cNvSpPr>
            <a:spLocks noChangeArrowheads="1"/>
          </p:cNvSpPr>
          <p:nvPr/>
        </p:nvSpPr>
        <p:spPr bwMode="auto">
          <a:xfrm>
            <a:off x="52578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43" name="AutoShape 131"/>
          <p:cNvSpPr>
            <a:spLocks noChangeArrowheads="1"/>
          </p:cNvSpPr>
          <p:nvPr/>
        </p:nvSpPr>
        <p:spPr bwMode="auto">
          <a:xfrm>
            <a:off x="55626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44" name="AutoShape 132"/>
          <p:cNvSpPr>
            <a:spLocks noChangeArrowheads="1"/>
          </p:cNvSpPr>
          <p:nvPr/>
        </p:nvSpPr>
        <p:spPr bwMode="auto">
          <a:xfrm>
            <a:off x="57912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45" name="AutoShape 133"/>
          <p:cNvSpPr>
            <a:spLocks noChangeArrowheads="1"/>
          </p:cNvSpPr>
          <p:nvPr/>
        </p:nvSpPr>
        <p:spPr bwMode="auto">
          <a:xfrm>
            <a:off x="60198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46" name="AutoShape 134"/>
          <p:cNvSpPr>
            <a:spLocks noChangeArrowheads="1"/>
          </p:cNvSpPr>
          <p:nvPr/>
        </p:nvSpPr>
        <p:spPr bwMode="auto">
          <a:xfrm>
            <a:off x="62484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47" name="AutoShape 135"/>
          <p:cNvSpPr>
            <a:spLocks noChangeArrowheads="1"/>
          </p:cNvSpPr>
          <p:nvPr/>
        </p:nvSpPr>
        <p:spPr bwMode="auto">
          <a:xfrm>
            <a:off x="64008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48" name="AutoShape 136"/>
          <p:cNvSpPr>
            <a:spLocks noChangeArrowheads="1"/>
          </p:cNvSpPr>
          <p:nvPr/>
        </p:nvSpPr>
        <p:spPr bwMode="auto">
          <a:xfrm>
            <a:off x="66294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49" name="AutoShape 137"/>
          <p:cNvSpPr>
            <a:spLocks noChangeArrowheads="1"/>
          </p:cNvSpPr>
          <p:nvPr/>
        </p:nvSpPr>
        <p:spPr bwMode="auto">
          <a:xfrm>
            <a:off x="68580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50" name="AutoShape 138"/>
          <p:cNvSpPr>
            <a:spLocks noChangeArrowheads="1"/>
          </p:cNvSpPr>
          <p:nvPr/>
        </p:nvSpPr>
        <p:spPr bwMode="auto">
          <a:xfrm>
            <a:off x="70866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51" name="AutoShape 139"/>
          <p:cNvSpPr>
            <a:spLocks noChangeArrowheads="1"/>
          </p:cNvSpPr>
          <p:nvPr/>
        </p:nvSpPr>
        <p:spPr bwMode="auto">
          <a:xfrm>
            <a:off x="73914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52" name="AutoShape 140"/>
          <p:cNvSpPr>
            <a:spLocks noChangeArrowheads="1"/>
          </p:cNvSpPr>
          <p:nvPr/>
        </p:nvSpPr>
        <p:spPr bwMode="auto">
          <a:xfrm>
            <a:off x="28194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53" name="AutoShape 141"/>
          <p:cNvSpPr>
            <a:spLocks noChangeArrowheads="1"/>
          </p:cNvSpPr>
          <p:nvPr/>
        </p:nvSpPr>
        <p:spPr bwMode="auto">
          <a:xfrm>
            <a:off x="3429000" y="2895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54" name="AutoShape 142"/>
          <p:cNvSpPr>
            <a:spLocks noChangeArrowheads="1"/>
          </p:cNvSpPr>
          <p:nvPr/>
        </p:nvSpPr>
        <p:spPr bwMode="auto">
          <a:xfrm>
            <a:off x="4457700" y="2895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55" name="AutoShape 143"/>
          <p:cNvSpPr>
            <a:spLocks noChangeArrowheads="1"/>
          </p:cNvSpPr>
          <p:nvPr/>
        </p:nvSpPr>
        <p:spPr bwMode="auto">
          <a:xfrm>
            <a:off x="5562600" y="2895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8656" name="AutoShape 144"/>
          <p:cNvSpPr>
            <a:spLocks noChangeArrowheads="1"/>
          </p:cNvSpPr>
          <p:nvPr/>
        </p:nvSpPr>
        <p:spPr bwMode="auto">
          <a:xfrm>
            <a:off x="6629400" y="2895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p:txBody>
          <a:bodyPr/>
          <a:lstStyle/>
          <a:p>
            <a:r>
              <a:rPr lang="en-US" altLang="zh-CN">
                <a:ea typeface="宋体" pitchFamily="2" charset="-122"/>
              </a:rPr>
              <a:t>What &amp; Why</a:t>
            </a:r>
          </a:p>
        </p:txBody>
      </p:sp>
      <p:sp>
        <p:nvSpPr>
          <p:cNvPr id="306179" name="Rectangle 3" descr="Rectangle: Click to edit Master text styles&#10;Second level&#10;Third level&#10;Fourth level&#10;Fifth level"/>
          <p:cNvSpPr>
            <a:spLocks noGrp="1" noChangeArrowheads="1"/>
          </p:cNvSpPr>
          <p:nvPr>
            <p:ph type="body" idx="1"/>
          </p:nvPr>
        </p:nvSpPr>
        <p:spPr>
          <a:xfrm>
            <a:off x="609600" y="1600200"/>
            <a:ext cx="8305800" cy="4114800"/>
          </a:xfrm>
        </p:spPr>
        <p:txBody>
          <a:bodyPr/>
          <a:lstStyle/>
          <a:p>
            <a:pPr>
              <a:lnSpc>
                <a:spcPct val="90000"/>
              </a:lnSpc>
            </a:pPr>
            <a:r>
              <a:rPr lang="en-US" altLang="zh-CN" sz="2800" dirty="0">
                <a:ea typeface="宋体" pitchFamily="2" charset="-122"/>
              </a:rPr>
              <a:t>Games are a form of multi-agent environment</a:t>
            </a:r>
          </a:p>
          <a:p>
            <a:pPr lvl="1">
              <a:lnSpc>
                <a:spcPct val="90000"/>
              </a:lnSpc>
            </a:pPr>
            <a:r>
              <a:rPr lang="en-US" altLang="zh-CN" sz="2600" dirty="0">
                <a:ea typeface="宋体" pitchFamily="2" charset="-122"/>
              </a:rPr>
              <a:t>What do other agents do and how do they affect our success?</a:t>
            </a:r>
          </a:p>
          <a:p>
            <a:pPr lvl="1">
              <a:lnSpc>
                <a:spcPct val="90000"/>
              </a:lnSpc>
            </a:pPr>
            <a:r>
              <a:rPr lang="en-US" altLang="zh-CN" sz="2600" dirty="0">
                <a:ea typeface="宋体" pitchFamily="2" charset="-122"/>
              </a:rPr>
              <a:t>Cooperative vs. competitive </a:t>
            </a:r>
          </a:p>
          <a:p>
            <a:pPr lvl="1">
              <a:lnSpc>
                <a:spcPct val="90000"/>
              </a:lnSpc>
            </a:pPr>
            <a:r>
              <a:rPr lang="en-US" altLang="zh-CN" sz="2600" dirty="0">
                <a:ea typeface="宋体" pitchFamily="2" charset="-122"/>
              </a:rPr>
              <a:t>Competitive multi-agent environments give rise to </a:t>
            </a:r>
            <a:r>
              <a:rPr lang="en-US" altLang="zh-CN" sz="2600" b="1" dirty="0">
                <a:ea typeface="宋体" pitchFamily="2" charset="-122"/>
              </a:rPr>
              <a:t>adversarial search</a:t>
            </a:r>
            <a:r>
              <a:rPr lang="en-US" altLang="zh-CN" sz="2600" dirty="0">
                <a:ea typeface="宋体" pitchFamily="2" charset="-122"/>
              </a:rPr>
              <a:t> a.k.a. </a:t>
            </a:r>
            <a:r>
              <a:rPr lang="en-US" altLang="zh-CN" sz="2600" b="1" i="1" dirty="0">
                <a:ea typeface="宋体" pitchFamily="2" charset="-122"/>
              </a:rPr>
              <a:t>games</a:t>
            </a:r>
            <a:endParaRPr lang="en-US" altLang="zh-CN" sz="2600" b="1" dirty="0">
              <a:ea typeface="宋体" pitchFamily="2" charset="-122"/>
            </a:endParaRPr>
          </a:p>
          <a:p>
            <a:pPr>
              <a:lnSpc>
                <a:spcPct val="90000"/>
              </a:lnSpc>
            </a:pPr>
            <a:r>
              <a:rPr lang="en-US" altLang="zh-CN" sz="2800" dirty="0">
                <a:ea typeface="宋体" pitchFamily="2" charset="-122"/>
              </a:rPr>
              <a:t>Why study games?</a:t>
            </a:r>
          </a:p>
          <a:p>
            <a:pPr lvl="1">
              <a:lnSpc>
                <a:spcPct val="90000"/>
              </a:lnSpc>
            </a:pPr>
            <a:r>
              <a:rPr lang="en-US" altLang="zh-CN" sz="2600" dirty="0">
                <a:ea typeface="宋体" pitchFamily="2" charset="-122"/>
              </a:rPr>
              <a:t>Fun; historically entertaining</a:t>
            </a:r>
          </a:p>
          <a:p>
            <a:pPr lvl="1">
              <a:lnSpc>
                <a:spcPct val="90000"/>
              </a:lnSpc>
            </a:pPr>
            <a:r>
              <a:rPr lang="en-US" altLang="zh-CN" sz="2600" dirty="0">
                <a:ea typeface="宋体" pitchFamily="2" charset="-122"/>
              </a:rPr>
              <a:t>Interesting subject of study because they are hard</a:t>
            </a:r>
          </a:p>
          <a:p>
            <a:pPr lvl="1">
              <a:lnSpc>
                <a:spcPct val="90000"/>
              </a:lnSpc>
            </a:pPr>
            <a:r>
              <a:rPr lang="en-US" altLang="zh-CN" sz="2600" dirty="0">
                <a:ea typeface="宋体" pitchFamily="2" charset="-122"/>
              </a:rPr>
              <a:t>Easy to represent and agents restricted to small number of actions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6179">
                                            <p:txEl>
                                              <p:pRg st="1" end="1"/>
                                            </p:txEl>
                                          </p:spTgt>
                                        </p:tgtEl>
                                        <p:attrNameLst>
                                          <p:attrName>style.visibility</p:attrName>
                                        </p:attrNameLst>
                                      </p:cBhvr>
                                      <p:to>
                                        <p:strVal val="visible"/>
                                      </p:to>
                                    </p:set>
                                    <p:animEffect transition="in" filter="wipe(down)">
                                      <p:cBhvr>
                                        <p:cTn id="7" dur="500"/>
                                        <p:tgtEl>
                                          <p:spTgt spid="3061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6179">
                                            <p:txEl>
                                              <p:pRg st="2" end="2"/>
                                            </p:txEl>
                                          </p:spTgt>
                                        </p:tgtEl>
                                        <p:attrNameLst>
                                          <p:attrName>style.visibility</p:attrName>
                                        </p:attrNameLst>
                                      </p:cBhvr>
                                      <p:to>
                                        <p:strVal val="visible"/>
                                      </p:to>
                                    </p:set>
                                    <p:animEffect transition="in" filter="wipe(down)">
                                      <p:cBhvr>
                                        <p:cTn id="12" dur="500"/>
                                        <p:tgtEl>
                                          <p:spTgt spid="30617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6179">
                                            <p:txEl>
                                              <p:pRg st="3" end="3"/>
                                            </p:txEl>
                                          </p:spTgt>
                                        </p:tgtEl>
                                        <p:attrNameLst>
                                          <p:attrName>style.visibility</p:attrName>
                                        </p:attrNameLst>
                                      </p:cBhvr>
                                      <p:to>
                                        <p:strVal val="visible"/>
                                      </p:to>
                                    </p:set>
                                    <p:animEffect transition="in" filter="wipe(down)">
                                      <p:cBhvr>
                                        <p:cTn id="17" dur="500"/>
                                        <p:tgtEl>
                                          <p:spTgt spid="30617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6179">
                                            <p:txEl>
                                              <p:pRg st="4" end="4"/>
                                            </p:txEl>
                                          </p:spTgt>
                                        </p:tgtEl>
                                        <p:attrNameLst>
                                          <p:attrName>style.visibility</p:attrName>
                                        </p:attrNameLst>
                                      </p:cBhvr>
                                      <p:to>
                                        <p:strVal val="visible"/>
                                      </p:to>
                                    </p:set>
                                    <p:animEffect transition="in" filter="wipe(down)">
                                      <p:cBhvr>
                                        <p:cTn id="22" dur="500"/>
                                        <p:tgtEl>
                                          <p:spTgt spid="30617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06179">
                                            <p:txEl>
                                              <p:pRg st="5" end="5"/>
                                            </p:txEl>
                                          </p:spTgt>
                                        </p:tgtEl>
                                        <p:attrNameLst>
                                          <p:attrName>style.visibility</p:attrName>
                                        </p:attrNameLst>
                                      </p:cBhvr>
                                      <p:to>
                                        <p:strVal val="visible"/>
                                      </p:to>
                                    </p:set>
                                    <p:animEffect transition="in" filter="wipe(down)">
                                      <p:cBhvr>
                                        <p:cTn id="27" dur="500"/>
                                        <p:tgtEl>
                                          <p:spTgt spid="30617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06179">
                                            <p:txEl>
                                              <p:pRg st="6" end="6"/>
                                            </p:txEl>
                                          </p:spTgt>
                                        </p:tgtEl>
                                        <p:attrNameLst>
                                          <p:attrName>style.visibility</p:attrName>
                                        </p:attrNameLst>
                                      </p:cBhvr>
                                      <p:to>
                                        <p:strVal val="visible"/>
                                      </p:to>
                                    </p:set>
                                    <p:animEffect transition="in" filter="wipe(down)">
                                      <p:cBhvr>
                                        <p:cTn id="32" dur="500"/>
                                        <p:tgtEl>
                                          <p:spTgt spid="30617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06179">
                                            <p:txEl>
                                              <p:pRg st="7" end="7"/>
                                            </p:txEl>
                                          </p:spTgt>
                                        </p:tgtEl>
                                        <p:attrNameLst>
                                          <p:attrName>style.visibility</p:attrName>
                                        </p:attrNameLst>
                                      </p:cBhvr>
                                      <p:to>
                                        <p:strVal val="visible"/>
                                      </p:to>
                                    </p:set>
                                    <p:animEffect transition="in" filter="wipe(down)">
                                      <p:cBhvr>
                                        <p:cTn id="37" dur="500"/>
                                        <p:tgtEl>
                                          <p:spTgt spid="3061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r>
              <a:rPr lang="en-US" altLang="zh-CN">
                <a:ea typeface="宋体" pitchFamily="2" charset="-122"/>
              </a:rPr>
              <a:t>Properties of Minimax</a:t>
            </a:r>
          </a:p>
        </p:txBody>
      </p:sp>
      <p:graphicFrame>
        <p:nvGraphicFramePr>
          <p:cNvPr id="406558" name="Group 30"/>
          <p:cNvGraphicFramePr>
            <a:graphicFrameLocks noGrp="1"/>
          </p:cNvGraphicFramePr>
          <p:nvPr/>
        </p:nvGraphicFramePr>
        <p:xfrm>
          <a:off x="2819400" y="1828800"/>
          <a:ext cx="3962400" cy="4038600"/>
        </p:xfrm>
        <a:graphic>
          <a:graphicData uri="http://schemas.openxmlformats.org/drawingml/2006/table">
            <a:tbl>
              <a:tblPr/>
              <a:tblGrid>
                <a:gridCol w="2398713"/>
                <a:gridCol w="1563687"/>
              </a:tblGrid>
              <a:tr h="889000">
                <a:tc>
                  <a:txBody>
                    <a:bodyPr/>
                    <a:lstStyle/>
                    <a:p>
                      <a:pPr marL="0" marR="0" lvl="0" indent="0" algn="ctr" defTabSz="914400" rtl="0" eaLnBrk="1" fontAlgn="base" latinLnBrk="0" hangingPunct="1">
                        <a:lnSpc>
                          <a:spcPct val="100000"/>
                        </a:lnSpc>
                        <a:spcBef>
                          <a:spcPct val="0"/>
                        </a:spcBef>
                        <a:spcAft>
                          <a:spcPct val="0"/>
                        </a:spcAft>
                        <a:buClr>
                          <a:schemeClr val="bg1"/>
                        </a:buClr>
                        <a:buSzPct val="110000"/>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Criterion</a:t>
                      </a:r>
                    </a:p>
                  </a:txBody>
                  <a:tcPr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110000"/>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Minimax</a:t>
                      </a:r>
                    </a:p>
                  </a:txBody>
                  <a:tcPr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711200">
                <a:tc>
                  <a:txBody>
                    <a:bodyPr/>
                    <a:lstStyle/>
                    <a:p>
                      <a:pPr marL="0" marR="0" lvl="0" indent="0" algn="ctr" defTabSz="914400" rtl="0" eaLnBrk="1" fontAlgn="base" latinLnBrk="0" hangingPunct="1">
                        <a:lnSpc>
                          <a:spcPct val="100000"/>
                        </a:lnSpc>
                        <a:spcBef>
                          <a:spcPct val="0"/>
                        </a:spcBef>
                        <a:spcAft>
                          <a:spcPct val="0"/>
                        </a:spcAft>
                        <a:buClr>
                          <a:schemeClr val="bg1"/>
                        </a:buClr>
                        <a:buSzPct val="110000"/>
                        <a:buFontTx/>
                        <a:buNone/>
                        <a:tabLst/>
                      </a:pPr>
                      <a:endParaRPr kumimoji="0" lang="zh-CN" altLang="zh-CN" sz="1800" b="0" i="0" u="none" strike="noStrike" cap="none" normalizeH="0" baseline="0" smtClean="0">
                        <a:ln>
                          <a:noFill/>
                        </a:ln>
                        <a:solidFill>
                          <a:schemeClr val="tx1"/>
                        </a:solidFill>
                        <a:effectLst/>
                        <a:latin typeface="Times New Roman" pitchFamily="18" charset="0"/>
                      </a:endParaRPr>
                    </a:p>
                  </a:txBody>
                  <a:tcPr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110000"/>
                        <a:buFontTx/>
                        <a:buNone/>
                        <a:tabLst/>
                      </a:pPr>
                      <a:endParaRPr kumimoji="0" lang="zh-CN" altLang="zh-CN" sz="1800" b="0" i="0" u="none" strike="noStrike" cap="none" normalizeH="0" baseline="0" smtClean="0">
                        <a:ln>
                          <a:noFill/>
                        </a:ln>
                        <a:solidFill>
                          <a:schemeClr val="tx1"/>
                        </a:solidFill>
                        <a:effectLst/>
                        <a:latin typeface="Times New Roman" pitchFamily="18" charset="0"/>
                      </a:endParaRPr>
                    </a:p>
                  </a:txBody>
                  <a:tcPr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noFill/>
                  </a:tcPr>
                </a:tc>
              </a:tr>
              <a:tr h="812800">
                <a:tc>
                  <a:txBody>
                    <a:bodyPr/>
                    <a:lstStyle/>
                    <a:p>
                      <a:pPr marL="0" marR="0" lvl="0" indent="0" algn="ctr" defTabSz="914400" rtl="0" eaLnBrk="1" fontAlgn="base" latinLnBrk="0" hangingPunct="1">
                        <a:lnSpc>
                          <a:spcPct val="100000"/>
                        </a:lnSpc>
                        <a:spcBef>
                          <a:spcPct val="0"/>
                        </a:spcBef>
                        <a:spcAft>
                          <a:spcPct val="0"/>
                        </a:spcAft>
                        <a:buClr>
                          <a:schemeClr val="bg1"/>
                        </a:buClr>
                        <a:buSzPct val="110000"/>
                        <a:buFontTx/>
                        <a:buNone/>
                        <a:tabLst/>
                      </a:pPr>
                      <a:endParaRPr kumimoji="0" lang="zh-CN" altLang="zh-CN" sz="1800" b="0" i="0" u="none" strike="noStrike" cap="none" normalizeH="0" baseline="0" smtClean="0">
                        <a:ln>
                          <a:noFill/>
                        </a:ln>
                        <a:solidFill>
                          <a:schemeClr val="tx1"/>
                        </a:solidFill>
                        <a:effectLst/>
                        <a:latin typeface="Times New Roman" pitchFamily="18" charset="0"/>
                      </a:endParaRPr>
                    </a:p>
                  </a:txBody>
                  <a:tcPr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110000"/>
                        <a:buFontTx/>
                        <a:buNone/>
                        <a:tabLst/>
                      </a:pPr>
                      <a:endParaRPr kumimoji="0" lang="zh-CN" altLang="zh-CN" sz="1800" b="0" i="0" u="none" strike="noStrike" cap="none" normalizeH="0" baseline="0" smtClean="0">
                        <a:ln>
                          <a:noFill/>
                        </a:ln>
                        <a:solidFill>
                          <a:schemeClr val="tx1"/>
                        </a:solidFill>
                        <a:effectLst/>
                        <a:latin typeface="Times New Roman" pitchFamily="18" charset="0"/>
                      </a:endParaRPr>
                    </a:p>
                  </a:txBody>
                  <a:tcPr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12800">
                <a:tc>
                  <a:txBody>
                    <a:bodyPr/>
                    <a:lstStyle/>
                    <a:p>
                      <a:pPr marL="0" marR="0" lvl="0" indent="0" algn="ctr" defTabSz="914400" rtl="0" eaLnBrk="1" fontAlgn="base" latinLnBrk="0" hangingPunct="1">
                        <a:lnSpc>
                          <a:spcPct val="100000"/>
                        </a:lnSpc>
                        <a:spcBef>
                          <a:spcPct val="0"/>
                        </a:spcBef>
                        <a:spcAft>
                          <a:spcPct val="0"/>
                        </a:spcAft>
                        <a:buClr>
                          <a:schemeClr val="bg1"/>
                        </a:buClr>
                        <a:buSzPct val="110000"/>
                        <a:buFontTx/>
                        <a:buNone/>
                        <a:tabLst/>
                      </a:pPr>
                      <a:endParaRPr kumimoji="0" lang="zh-CN" altLang="zh-CN" sz="1800" b="0" i="0" u="none" strike="noStrike" cap="none" normalizeH="0" baseline="0" smtClean="0">
                        <a:ln>
                          <a:noFill/>
                        </a:ln>
                        <a:solidFill>
                          <a:schemeClr val="tx1"/>
                        </a:solidFill>
                        <a:effectLst/>
                        <a:latin typeface="Times New Roman" pitchFamily="18" charset="0"/>
                      </a:endParaRPr>
                    </a:p>
                  </a:txBody>
                  <a:tcPr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110000"/>
                        <a:buFontTx/>
                        <a:buNone/>
                        <a:tabLst/>
                      </a:pPr>
                      <a:endParaRPr kumimoji="0" lang="zh-CN" altLang="zh-CN" sz="1800" b="0" i="0" u="none" strike="noStrike" cap="none" normalizeH="0" baseline="0" smtClean="0">
                        <a:ln>
                          <a:noFill/>
                        </a:ln>
                        <a:solidFill>
                          <a:schemeClr val="tx1"/>
                        </a:solidFill>
                        <a:effectLst/>
                        <a:latin typeface="Times New Roman" pitchFamily="18" charset="0"/>
                      </a:endParaRPr>
                    </a:p>
                  </a:txBody>
                  <a:tcPr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tr>
              <a:tr h="812800">
                <a:tc>
                  <a:txBody>
                    <a:bodyPr/>
                    <a:lstStyle/>
                    <a:p>
                      <a:pPr marL="0" marR="0" lvl="0" indent="0" algn="ctr" defTabSz="914400" rtl="0" eaLnBrk="1" fontAlgn="base" latinLnBrk="0" hangingPunct="1">
                        <a:lnSpc>
                          <a:spcPct val="100000"/>
                        </a:lnSpc>
                        <a:spcBef>
                          <a:spcPct val="0"/>
                        </a:spcBef>
                        <a:spcAft>
                          <a:spcPct val="0"/>
                        </a:spcAft>
                        <a:buClr>
                          <a:schemeClr val="bg1"/>
                        </a:buClr>
                        <a:buSzPct val="110000"/>
                        <a:buFontTx/>
                        <a:buNone/>
                        <a:tabLst/>
                      </a:pPr>
                      <a:endParaRPr kumimoji="0" lang="zh-CN" altLang="zh-CN" sz="1800" b="0" i="0" u="none" strike="noStrike" cap="none" normalizeH="0" baseline="0" smtClean="0">
                        <a:ln>
                          <a:noFill/>
                        </a:ln>
                        <a:solidFill>
                          <a:schemeClr val="tx1"/>
                        </a:solidFill>
                        <a:effectLst/>
                        <a:latin typeface="Times New Roman" pitchFamily="18" charset="0"/>
                      </a:endParaRPr>
                    </a:p>
                  </a:txBody>
                  <a:tcPr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110000"/>
                        <a:buFontTx/>
                        <a:buNone/>
                        <a:tabLst/>
                      </a:pPr>
                      <a:endParaRPr kumimoji="0" lang="zh-CN" altLang="zh-CN" sz="1800" b="0" i="0" u="none" strike="noStrike" cap="none" normalizeH="0" baseline="0" smtClean="0">
                        <a:ln>
                          <a:noFill/>
                        </a:ln>
                        <a:solidFill>
                          <a:schemeClr val="tx1"/>
                        </a:solidFill>
                        <a:effectLst/>
                        <a:latin typeface="Times New Roman" pitchFamily="18" charset="0"/>
                      </a:endParaRPr>
                    </a:p>
                  </a:txBody>
                  <a:tcPr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p:txBody>
          <a:bodyPr/>
          <a:lstStyle/>
          <a:p>
            <a:r>
              <a:rPr lang="en-US" altLang="zh-CN">
                <a:ea typeface="宋体" pitchFamily="2" charset="-122"/>
              </a:rPr>
              <a:t>Properties of Minimax</a:t>
            </a:r>
          </a:p>
        </p:txBody>
      </p:sp>
      <p:graphicFrame>
        <p:nvGraphicFramePr>
          <p:cNvPr id="408579" name="Group 3"/>
          <p:cNvGraphicFramePr>
            <a:graphicFrameLocks noGrp="1"/>
          </p:cNvGraphicFramePr>
          <p:nvPr/>
        </p:nvGraphicFramePr>
        <p:xfrm>
          <a:off x="2819400" y="1828800"/>
          <a:ext cx="3962400" cy="4038600"/>
        </p:xfrm>
        <a:graphic>
          <a:graphicData uri="http://schemas.openxmlformats.org/drawingml/2006/table">
            <a:tbl>
              <a:tblPr/>
              <a:tblGrid>
                <a:gridCol w="2398713"/>
                <a:gridCol w="1563687"/>
              </a:tblGrid>
              <a:tr h="889000">
                <a:tc>
                  <a:txBody>
                    <a:bodyPr/>
                    <a:lstStyle/>
                    <a:p>
                      <a:pPr marL="0" marR="0" lvl="0" indent="0" algn="ctr" defTabSz="914400" rtl="0" eaLnBrk="1" fontAlgn="base" latinLnBrk="0" hangingPunct="1">
                        <a:lnSpc>
                          <a:spcPct val="100000"/>
                        </a:lnSpc>
                        <a:spcBef>
                          <a:spcPct val="0"/>
                        </a:spcBef>
                        <a:spcAft>
                          <a:spcPct val="0"/>
                        </a:spcAft>
                        <a:buClr>
                          <a:schemeClr val="bg1"/>
                        </a:buClr>
                        <a:buSzPct val="110000"/>
                        <a:buFontTx/>
                        <a:buNone/>
                        <a:tabLst/>
                      </a:pP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rPr>
                        <a:t>Criterion</a:t>
                      </a:r>
                    </a:p>
                  </a:txBody>
                  <a:tcPr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110000"/>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Minimax</a:t>
                      </a:r>
                    </a:p>
                  </a:txBody>
                  <a:tcPr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711200">
                <a:tc>
                  <a:txBody>
                    <a:bodyPr/>
                    <a:lstStyle/>
                    <a:p>
                      <a:pPr marL="0" marR="0" lvl="0" indent="0" algn="ctr" defTabSz="914400" rtl="0" eaLnBrk="1" fontAlgn="base" latinLnBrk="0" hangingPunct="1">
                        <a:lnSpc>
                          <a:spcPct val="100000"/>
                        </a:lnSpc>
                        <a:spcBef>
                          <a:spcPct val="0"/>
                        </a:spcBef>
                        <a:spcAft>
                          <a:spcPct val="0"/>
                        </a:spcAft>
                        <a:buClr>
                          <a:schemeClr val="bg1"/>
                        </a:buClr>
                        <a:buSzPct val="110000"/>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Complete?</a:t>
                      </a:r>
                    </a:p>
                  </a:txBody>
                  <a:tcPr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110000"/>
                        <a:buFontTx/>
                        <a:buNone/>
                        <a:tabLst/>
                      </a:pPr>
                      <a:endParaRPr kumimoji="0" lang="zh-CN" altLang="zh-CN" sz="1800" b="0" i="0" u="none" strike="noStrike" cap="none" normalizeH="0" baseline="0" smtClean="0">
                        <a:ln>
                          <a:noFill/>
                        </a:ln>
                        <a:solidFill>
                          <a:schemeClr val="tx1"/>
                        </a:solidFill>
                        <a:effectLst/>
                        <a:latin typeface="Times New Roman" pitchFamily="18" charset="0"/>
                      </a:endParaRPr>
                    </a:p>
                  </a:txBody>
                  <a:tcPr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med" len="med"/>
                      <a:tailEnd type="none" w="med" len="med"/>
                    </a:lnB>
                    <a:lnTlToBr>
                      <a:noFill/>
                    </a:lnTlToBr>
                    <a:lnBlToTr>
                      <a:noFill/>
                    </a:lnBlToTr>
                    <a:noFill/>
                  </a:tcPr>
                </a:tc>
              </a:tr>
              <a:tr h="812800">
                <a:tc>
                  <a:txBody>
                    <a:bodyPr/>
                    <a:lstStyle/>
                    <a:p>
                      <a:pPr marL="0" marR="0" lvl="0" indent="0" algn="ctr" defTabSz="914400" rtl="0" eaLnBrk="1" fontAlgn="base" latinLnBrk="0" hangingPunct="1">
                        <a:lnSpc>
                          <a:spcPct val="100000"/>
                        </a:lnSpc>
                        <a:spcBef>
                          <a:spcPct val="0"/>
                        </a:spcBef>
                        <a:spcAft>
                          <a:spcPct val="0"/>
                        </a:spcAft>
                        <a:buClr>
                          <a:schemeClr val="bg1"/>
                        </a:buClr>
                        <a:buSzPct val="110000"/>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Optimal?</a:t>
                      </a:r>
                    </a:p>
                  </a:txBody>
                  <a:tcPr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110000"/>
                        <a:buFontTx/>
                        <a:buNone/>
                        <a:tabLst/>
                      </a:pPr>
                      <a:endParaRPr kumimoji="0" lang="zh-CN" altLang="zh-CN" sz="1800" b="0" i="0" u="none" strike="noStrike" cap="none" normalizeH="0" baseline="0" smtClean="0">
                        <a:ln>
                          <a:noFill/>
                        </a:ln>
                        <a:solidFill>
                          <a:schemeClr val="tx1"/>
                        </a:solidFill>
                        <a:effectLst/>
                        <a:latin typeface="Times New Roman" pitchFamily="18" charset="0"/>
                      </a:endParaRPr>
                    </a:p>
                  </a:txBody>
                  <a:tcPr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12800">
                <a:tc>
                  <a:txBody>
                    <a:bodyPr/>
                    <a:lstStyle/>
                    <a:p>
                      <a:pPr marL="0" marR="0" lvl="0" indent="0" algn="ctr" defTabSz="914400" rtl="0" eaLnBrk="1" fontAlgn="base" latinLnBrk="0" hangingPunct="1">
                        <a:lnSpc>
                          <a:spcPct val="100000"/>
                        </a:lnSpc>
                        <a:spcBef>
                          <a:spcPct val="0"/>
                        </a:spcBef>
                        <a:spcAft>
                          <a:spcPct val="0"/>
                        </a:spcAft>
                        <a:buClr>
                          <a:schemeClr val="bg1"/>
                        </a:buClr>
                        <a:buSzPct val="110000"/>
                        <a:buFontTx/>
                        <a:buNone/>
                        <a:tabLst/>
                      </a:pPr>
                      <a:r>
                        <a:rPr kumimoji="0" lang="en-US" altLang="zh-CN" sz="1800" b="0" i="0" u="none" strike="noStrike" cap="none" normalizeH="0" baseline="0" smtClean="0">
                          <a:ln>
                            <a:noFill/>
                          </a:ln>
                          <a:solidFill>
                            <a:schemeClr val="tx1"/>
                          </a:solidFill>
                          <a:effectLst/>
                          <a:latin typeface="Times New Roman" pitchFamily="18" charset="0"/>
                          <a:ea typeface="宋体" pitchFamily="2" charset="-122"/>
                        </a:rPr>
                        <a:t>Time</a:t>
                      </a:r>
                    </a:p>
                  </a:txBody>
                  <a:tcPr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110000"/>
                        <a:buFontTx/>
                        <a:buNone/>
                        <a:tabLst/>
                      </a:pPr>
                      <a:endParaRPr kumimoji="0" lang="zh-CN" altLang="zh-CN" sz="1800" b="0" i="0" u="none" strike="noStrike" cap="none" normalizeH="0" baseline="0" smtClean="0">
                        <a:ln>
                          <a:noFill/>
                        </a:ln>
                        <a:solidFill>
                          <a:schemeClr val="tx1"/>
                        </a:solidFill>
                        <a:effectLst/>
                        <a:latin typeface="Times New Roman" pitchFamily="18" charset="0"/>
                      </a:endParaRPr>
                    </a:p>
                  </a:txBody>
                  <a:tcPr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sm" len="sm"/>
                      <a:tailEnd type="none" w="sm" len="sm"/>
                    </a:lnB>
                    <a:lnTlToBr>
                      <a:noFill/>
                    </a:lnTlToBr>
                    <a:lnBlToTr>
                      <a:noFill/>
                    </a:lnBlToTr>
                    <a:noFill/>
                  </a:tcPr>
                </a:tc>
              </a:tr>
              <a:tr h="812800">
                <a:tc>
                  <a:txBody>
                    <a:bodyPr/>
                    <a:lstStyle/>
                    <a:p>
                      <a:pPr marL="0" marR="0" lvl="0" indent="0" algn="ctr" defTabSz="914400" rtl="0" eaLnBrk="1" fontAlgn="base" latinLnBrk="0" hangingPunct="1">
                        <a:lnSpc>
                          <a:spcPct val="100000"/>
                        </a:lnSpc>
                        <a:spcBef>
                          <a:spcPct val="0"/>
                        </a:spcBef>
                        <a:spcAft>
                          <a:spcPct val="0"/>
                        </a:spcAft>
                        <a:buClr>
                          <a:schemeClr val="bg1"/>
                        </a:buClr>
                        <a:buSzPct val="110000"/>
                        <a:buFontTx/>
                        <a:buNone/>
                        <a:tabLst/>
                      </a:pPr>
                      <a:r>
                        <a:rPr kumimoji="0" lang="en-US" altLang="zh-CN" sz="1800" b="0" i="0" u="none" strike="noStrike" cap="none" normalizeH="0" baseline="0" dirty="0" smtClean="0">
                          <a:ln>
                            <a:noFill/>
                          </a:ln>
                          <a:solidFill>
                            <a:schemeClr val="tx1"/>
                          </a:solidFill>
                          <a:effectLst/>
                          <a:latin typeface="Times New Roman" pitchFamily="18" charset="0"/>
                          <a:ea typeface="宋体" pitchFamily="2" charset="-122"/>
                        </a:rPr>
                        <a:t>Space</a:t>
                      </a:r>
                    </a:p>
                  </a:txBody>
                  <a:tcPr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bg1"/>
                        </a:buClr>
                        <a:buSzPct val="110000"/>
                        <a:buFontTx/>
                        <a:buNone/>
                        <a:tabLst/>
                      </a:pPr>
                      <a:endParaRPr kumimoji="0" lang="zh-CN" altLang="zh-CN" sz="1800" b="0" i="0" u="none" strike="noStrike" cap="none" normalizeH="0" baseline="0" smtClean="0">
                        <a:ln>
                          <a:noFill/>
                        </a:ln>
                        <a:solidFill>
                          <a:schemeClr val="tx1"/>
                        </a:solidFill>
                        <a:effectLst/>
                        <a:latin typeface="Times New Roman" pitchFamily="18" charset="0"/>
                      </a:endParaRPr>
                    </a:p>
                  </a:txBody>
                  <a:tcPr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408599" name="Text Box 23"/>
          <p:cNvSpPr txBox="1">
            <a:spLocks noChangeArrowheads="1"/>
          </p:cNvSpPr>
          <p:nvPr/>
        </p:nvSpPr>
        <p:spPr bwMode="auto">
          <a:xfrm>
            <a:off x="5634038" y="3581400"/>
            <a:ext cx="1000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imes New Roman" pitchFamily="18" charset="0"/>
                <a:ea typeface="宋体" pitchFamily="2" charset="-122"/>
                <a:sym typeface="Wingdings" pitchFamily="2" charset="2"/>
              </a:rPr>
              <a:t>yes, </a:t>
            </a:r>
          </a:p>
        </p:txBody>
      </p:sp>
      <p:sp>
        <p:nvSpPr>
          <p:cNvPr id="408600" name="Text Box 24"/>
          <p:cNvSpPr txBox="1">
            <a:spLocks noChangeArrowheads="1"/>
          </p:cNvSpPr>
          <p:nvPr/>
        </p:nvSpPr>
        <p:spPr bwMode="auto">
          <a:xfrm>
            <a:off x="5551488" y="5257800"/>
            <a:ext cx="1165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Clr>
                <a:schemeClr val="bg1"/>
              </a:buClr>
              <a:buSzPct val="110000"/>
            </a:pPr>
            <a:r>
              <a:rPr lang="en-US" altLang="zh-CN" sz="1800">
                <a:latin typeface="Times New Roman" pitchFamily="18" charset="0"/>
                <a:ea typeface="宋体" pitchFamily="2" charset="-122"/>
              </a:rPr>
              <a:t>O(bm), </a:t>
            </a:r>
            <a:r>
              <a:rPr lang="en-US" altLang="zh-CN">
                <a:latin typeface="Times New Roman" pitchFamily="18" charset="0"/>
                <a:ea typeface="宋体" pitchFamily="2" charset="-122"/>
                <a:sym typeface="Wingdings" pitchFamily="2" charset="2"/>
              </a:rPr>
              <a:t></a:t>
            </a:r>
          </a:p>
        </p:txBody>
      </p:sp>
      <p:sp>
        <p:nvSpPr>
          <p:cNvPr id="408601" name="Text Box 25"/>
          <p:cNvSpPr txBox="1">
            <a:spLocks noChangeArrowheads="1"/>
          </p:cNvSpPr>
          <p:nvPr/>
        </p:nvSpPr>
        <p:spPr bwMode="auto">
          <a:xfrm>
            <a:off x="5486400" y="4492625"/>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Clr>
                <a:schemeClr val="bg1"/>
              </a:buClr>
              <a:buSzPct val="110000"/>
            </a:pPr>
            <a:r>
              <a:rPr lang="en-US" altLang="zh-CN" sz="1800">
                <a:latin typeface="Times New Roman" pitchFamily="18" charset="0"/>
                <a:ea typeface="宋体" pitchFamily="2" charset="-122"/>
              </a:rPr>
              <a:t>O(b</a:t>
            </a:r>
            <a:r>
              <a:rPr lang="en-US" altLang="zh-CN" sz="1800" baseline="30000">
                <a:latin typeface="Times New Roman" pitchFamily="18" charset="0"/>
                <a:ea typeface="宋体" pitchFamily="2" charset="-122"/>
              </a:rPr>
              <a:t>m</a:t>
            </a:r>
            <a:r>
              <a:rPr lang="en-US" altLang="zh-CN" sz="1800">
                <a:latin typeface="Times New Roman" pitchFamily="18" charset="0"/>
                <a:ea typeface="宋体" pitchFamily="2" charset="-122"/>
              </a:rPr>
              <a:t>)</a:t>
            </a:r>
            <a:r>
              <a:rPr lang="en-US" altLang="zh-CN">
                <a:latin typeface="Times New Roman" pitchFamily="18" charset="0"/>
                <a:ea typeface="宋体" pitchFamily="2" charset="-122"/>
                <a:sym typeface="Wingdings" pitchFamily="2" charset="2"/>
              </a:rPr>
              <a:t>, </a:t>
            </a:r>
          </a:p>
        </p:txBody>
      </p:sp>
      <p:sp>
        <p:nvSpPr>
          <p:cNvPr id="408602" name="Text Box 26"/>
          <p:cNvSpPr txBox="1">
            <a:spLocks noChangeArrowheads="1"/>
          </p:cNvSpPr>
          <p:nvPr/>
        </p:nvSpPr>
        <p:spPr bwMode="auto">
          <a:xfrm>
            <a:off x="5634038" y="2819400"/>
            <a:ext cx="1000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imes New Roman" pitchFamily="18" charset="0"/>
                <a:ea typeface="宋体" pitchFamily="2" charset="-122"/>
                <a:sym typeface="Wingdings" pitchFamily="2" charset="2"/>
              </a:rPr>
              <a:t>yes, </a:t>
            </a:r>
          </a:p>
        </p:txBody>
      </p:sp>
      <p:grpSp>
        <p:nvGrpSpPr>
          <p:cNvPr id="408603" name="Group 27"/>
          <p:cNvGrpSpPr>
            <a:grpSpLocks/>
          </p:cNvGrpSpPr>
          <p:nvPr/>
        </p:nvGrpSpPr>
        <p:grpSpPr bwMode="auto">
          <a:xfrm>
            <a:off x="6858000" y="2667000"/>
            <a:ext cx="2084388" cy="1447800"/>
            <a:chOff x="4320" y="1680"/>
            <a:chExt cx="1313" cy="912"/>
          </a:xfrm>
        </p:grpSpPr>
        <p:sp>
          <p:nvSpPr>
            <p:cNvPr id="408604" name="AutoShape 28"/>
            <p:cNvSpPr>
              <a:spLocks noChangeArrowheads="1"/>
            </p:cNvSpPr>
            <p:nvPr/>
          </p:nvSpPr>
          <p:spPr bwMode="auto">
            <a:xfrm>
              <a:off x="4560" y="1680"/>
              <a:ext cx="1056" cy="576"/>
            </a:xfrm>
            <a:prstGeom prst="wedgeRoundRectCallout">
              <a:avLst>
                <a:gd name="adj1" fmla="val -65718"/>
                <a:gd name="adj2" fmla="val 42190"/>
                <a:gd name="adj3" fmla="val 16667"/>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a:p>
          </p:txBody>
        </p:sp>
        <p:sp>
          <p:nvSpPr>
            <p:cNvPr id="408605" name="AutoShape 29"/>
            <p:cNvSpPr>
              <a:spLocks/>
            </p:cNvSpPr>
            <p:nvPr/>
          </p:nvSpPr>
          <p:spPr bwMode="auto">
            <a:xfrm>
              <a:off x="4320" y="1776"/>
              <a:ext cx="48" cy="816"/>
            </a:xfrm>
            <a:prstGeom prst="rightBrace">
              <a:avLst>
                <a:gd name="adj1" fmla="val 14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8606" name="Text Box 30"/>
            <p:cNvSpPr txBox="1">
              <a:spLocks noChangeArrowheads="1"/>
            </p:cNvSpPr>
            <p:nvPr/>
          </p:nvSpPr>
          <p:spPr bwMode="auto">
            <a:xfrm>
              <a:off x="4608" y="1749"/>
              <a:ext cx="10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itchFamily="2" charset="-122"/>
                </a:rPr>
                <a:t>in theory…</a:t>
              </a:r>
            </a:p>
          </p:txBody>
        </p:sp>
      </p:grpSp>
      <p:sp>
        <p:nvSpPr>
          <p:cNvPr id="2" name="TextBox 1"/>
          <p:cNvSpPr txBox="1"/>
          <p:nvPr/>
        </p:nvSpPr>
        <p:spPr>
          <a:xfrm>
            <a:off x="2286000" y="6096000"/>
            <a:ext cx="6019800" cy="461665"/>
          </a:xfrm>
          <a:prstGeom prst="rect">
            <a:avLst/>
          </a:prstGeom>
          <a:noFill/>
        </p:spPr>
        <p:txBody>
          <a:bodyPr wrap="square" rtlCol="0">
            <a:spAutoFit/>
          </a:bodyPr>
          <a:lstStyle/>
          <a:p>
            <a:r>
              <a:rPr lang="en-US" altLang="zh-CN" dirty="0" smtClean="0"/>
              <a:t>b: </a:t>
            </a:r>
            <a:r>
              <a:rPr lang="zh-CN" altLang="en-US" dirty="0" smtClean="0"/>
              <a:t>分支因子，</a:t>
            </a:r>
            <a:r>
              <a:rPr lang="en-US" altLang="zh-CN" dirty="0" smtClean="0"/>
              <a:t>m: </a:t>
            </a:r>
            <a:r>
              <a:rPr lang="zh-CN" altLang="en-US" dirty="0" smtClean="0"/>
              <a:t>遊戲樹的最大深度</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86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859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86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0860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086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599" grpId="0" autoUpdateAnimBg="0"/>
      <p:bldP spid="408600" grpId="0" autoUpdateAnimBg="0"/>
      <p:bldP spid="408601" grpId="0" autoUpdateAnimBg="0"/>
      <p:bldP spid="408602"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r>
              <a:rPr lang="en-US" altLang="zh-CN">
                <a:ea typeface="宋体" pitchFamily="2" charset="-122"/>
              </a:rPr>
              <a:t>Problem of minimax search</a:t>
            </a:r>
          </a:p>
        </p:txBody>
      </p:sp>
      <p:sp>
        <p:nvSpPr>
          <p:cNvPr id="410627" name="Rectangle 3" descr="Rectangle: Click to edit Master text styles&#10;Second level&#10;Third level&#10;Fourth level&#10;Fifth level"/>
          <p:cNvSpPr>
            <a:spLocks noGrp="1" noChangeArrowheads="1"/>
          </p:cNvSpPr>
          <p:nvPr>
            <p:ph type="body" idx="1"/>
          </p:nvPr>
        </p:nvSpPr>
        <p:spPr/>
        <p:txBody>
          <a:bodyPr/>
          <a:lstStyle/>
          <a:p>
            <a:r>
              <a:rPr lang="en-US" altLang="zh-CN">
                <a:ea typeface="宋体" pitchFamily="2" charset="-122"/>
              </a:rPr>
              <a:t>Number of games states is exponential to the number of moves.</a:t>
            </a:r>
          </a:p>
          <a:p>
            <a:pPr lvl="1"/>
            <a:r>
              <a:rPr lang="en-US" altLang="zh-CN">
                <a:ea typeface="宋体" pitchFamily="2" charset="-122"/>
              </a:rPr>
              <a:t>Solution: Do not examine every node </a:t>
            </a:r>
          </a:p>
          <a:p>
            <a:pPr lvl="1"/>
            <a:r>
              <a:rPr lang="en-US" altLang="zh-CN">
                <a:ea typeface="宋体" pitchFamily="2" charset="-122"/>
              </a:rPr>
              <a:t>==&gt; Alpha-beta pruning</a:t>
            </a:r>
          </a:p>
          <a:p>
            <a:pPr lvl="2"/>
            <a:r>
              <a:rPr lang="en-US" altLang="zh-CN">
                <a:ea typeface="宋体" pitchFamily="2" charset="-122"/>
              </a:rPr>
              <a:t>Remove branches that do not influence final decision</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noChangeArrowheads="1"/>
          </p:cNvSpPr>
          <p:nvPr>
            <p:ph type="title"/>
          </p:nvPr>
        </p:nvSpPr>
        <p:spPr/>
        <p:txBody>
          <a:bodyPr/>
          <a:lstStyle/>
          <a:p>
            <a:r>
              <a:rPr lang="en-US" altLang="zh-CN">
                <a:ea typeface="宋体" pitchFamily="2" charset="-122"/>
              </a:rPr>
              <a:t>Alpha-beta pruning</a:t>
            </a:r>
          </a:p>
        </p:txBody>
      </p:sp>
      <p:sp>
        <p:nvSpPr>
          <p:cNvPr id="411651" name="Rectangle 3" descr="Rectangle: Click to edit Master text styles&#10;Second level&#10;Third level&#10;Fourth level&#10;Fifth level"/>
          <p:cNvSpPr>
            <a:spLocks noGrp="1" noChangeArrowheads="1"/>
          </p:cNvSpPr>
          <p:nvPr>
            <p:ph type="body" idx="1"/>
          </p:nvPr>
        </p:nvSpPr>
        <p:spPr>
          <a:xfrm>
            <a:off x="838200" y="1676400"/>
            <a:ext cx="7772400" cy="4114800"/>
          </a:xfrm>
        </p:spPr>
        <p:txBody>
          <a:bodyPr/>
          <a:lstStyle/>
          <a:p>
            <a:r>
              <a:rPr lang="en-US" altLang="zh-CN" sz="2400" dirty="0">
                <a:ea typeface="宋体" pitchFamily="2" charset="-122"/>
              </a:rPr>
              <a:t>We can improve on the performance of the </a:t>
            </a:r>
            <a:r>
              <a:rPr lang="en-US" altLang="zh-CN" sz="2400" dirty="0" err="1">
                <a:ea typeface="宋体" pitchFamily="2" charset="-122"/>
              </a:rPr>
              <a:t>minimax</a:t>
            </a:r>
            <a:r>
              <a:rPr lang="en-US" altLang="zh-CN" sz="2400" dirty="0">
                <a:ea typeface="宋体" pitchFamily="2" charset="-122"/>
              </a:rPr>
              <a:t> algorithm through </a:t>
            </a:r>
            <a:r>
              <a:rPr lang="en-US" altLang="zh-CN" sz="2400" b="1" dirty="0">
                <a:ea typeface="宋体" pitchFamily="2" charset="-122"/>
              </a:rPr>
              <a:t>alpha-beta pruning</a:t>
            </a:r>
          </a:p>
          <a:p>
            <a:r>
              <a:rPr lang="en-US" altLang="zh-CN" sz="2400" dirty="0">
                <a:ea typeface="宋体" pitchFamily="2" charset="-122"/>
              </a:rPr>
              <a:t>Basic idea: </a:t>
            </a:r>
            <a:r>
              <a:rPr lang="en-US" altLang="zh-CN" sz="2400" i="1" dirty="0">
                <a:ea typeface="宋体" pitchFamily="2" charset="-122"/>
              </a:rPr>
              <a:t>“If you have an idea that is surely bad, don't take the time to see how truly awful it is.”</a:t>
            </a:r>
            <a:r>
              <a:rPr lang="en-US" altLang="zh-CN" sz="2400" dirty="0">
                <a:ea typeface="宋体" pitchFamily="2" charset="-122"/>
              </a:rPr>
              <a:t> -- Pat Winston </a:t>
            </a:r>
          </a:p>
        </p:txBody>
      </p:sp>
      <p:grpSp>
        <p:nvGrpSpPr>
          <p:cNvPr id="3" name="组合 2"/>
          <p:cNvGrpSpPr/>
          <p:nvPr/>
        </p:nvGrpSpPr>
        <p:grpSpPr>
          <a:xfrm>
            <a:off x="3505200" y="4038600"/>
            <a:ext cx="5334000" cy="2100263"/>
            <a:chOff x="3505200" y="4038600"/>
            <a:chExt cx="5334000" cy="2100263"/>
          </a:xfrm>
        </p:grpSpPr>
        <p:sp>
          <p:nvSpPr>
            <p:cNvPr id="411672" name="Text Box 24"/>
            <p:cNvSpPr txBox="1">
              <a:spLocks noChangeArrowheads="1"/>
            </p:cNvSpPr>
            <p:nvPr/>
          </p:nvSpPr>
          <p:spPr bwMode="auto">
            <a:xfrm>
              <a:off x="4800600" y="4038600"/>
              <a:ext cx="4038600" cy="210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34950" indent="-234950">
                <a:defRPr sz="2400">
                  <a:solidFill>
                    <a:schemeClr val="tx1"/>
                  </a:solidFill>
                  <a:latin typeface="Times New Roman" pitchFamily="18" charset="0"/>
                </a:defRPr>
              </a:lvl1pPr>
              <a:lvl2pPr>
                <a:defRPr sz="2400">
                  <a:solidFill>
                    <a:schemeClr val="tx1"/>
                  </a:solidFill>
                  <a:latin typeface="Times New Roman" pitchFamily="18" charset="0"/>
                </a:defRPr>
              </a:lvl2pPr>
              <a:lvl3pPr>
                <a:defRPr sz="2400">
                  <a:solidFill>
                    <a:schemeClr val="tx1"/>
                  </a:solidFill>
                  <a:latin typeface="Times New Roman" pitchFamily="18" charset="0"/>
                </a:defRPr>
              </a:lvl3pPr>
              <a:lvl4pPr>
                <a:defRPr sz="2400">
                  <a:solidFill>
                    <a:schemeClr val="tx1"/>
                  </a:solidFill>
                  <a:latin typeface="Times New Roman" pitchFamily="18" charset="0"/>
                </a:defRPr>
              </a:lvl4pPr>
              <a:lvl5pPr>
                <a:defRPr sz="2400">
                  <a:solidFill>
                    <a:schemeClr val="tx1"/>
                  </a:solidFill>
                  <a:latin typeface="Times New Roman" pitchFamily="18" charset="0"/>
                </a:defRPr>
              </a:lvl5pPr>
              <a:lvl6pPr fontAlgn="base">
                <a:spcBef>
                  <a:spcPct val="0"/>
                </a:spcBef>
                <a:spcAft>
                  <a:spcPct val="0"/>
                </a:spcAft>
                <a:defRPr sz="2400">
                  <a:solidFill>
                    <a:schemeClr val="tx1"/>
                  </a:solidFill>
                  <a:latin typeface="Times New Roman" pitchFamily="18" charset="0"/>
                </a:defRPr>
              </a:lvl6pPr>
              <a:lvl7pPr fontAlgn="base">
                <a:spcBef>
                  <a:spcPct val="0"/>
                </a:spcBef>
                <a:spcAft>
                  <a:spcPct val="0"/>
                </a:spcAft>
                <a:defRPr sz="2400">
                  <a:solidFill>
                    <a:schemeClr val="tx1"/>
                  </a:solidFill>
                  <a:latin typeface="Times New Roman" pitchFamily="18" charset="0"/>
                </a:defRPr>
              </a:lvl7pPr>
              <a:lvl8pPr fontAlgn="base">
                <a:spcBef>
                  <a:spcPct val="0"/>
                </a:spcBef>
                <a:spcAft>
                  <a:spcPct val="0"/>
                </a:spcAft>
                <a:defRPr sz="2400">
                  <a:solidFill>
                    <a:schemeClr val="tx1"/>
                  </a:solidFill>
                  <a:latin typeface="Times New Roman" pitchFamily="18" charset="0"/>
                </a:defRPr>
              </a:lvl8pPr>
              <a:lvl9pPr fontAlgn="base">
                <a:spcBef>
                  <a:spcPct val="0"/>
                </a:spcBef>
                <a:spcAft>
                  <a:spcPct val="0"/>
                </a:spcAft>
                <a:defRPr sz="2400">
                  <a:solidFill>
                    <a:schemeClr val="tx1"/>
                  </a:solidFill>
                  <a:latin typeface="Times New Roman" pitchFamily="18" charset="0"/>
                </a:defRPr>
              </a:lvl9pPr>
            </a:lstStyle>
            <a:p>
              <a:pPr eaLnBrk="0" hangingPunct="0">
                <a:spcBef>
                  <a:spcPct val="50000"/>
                </a:spcBef>
                <a:buFontTx/>
                <a:buChar char="•"/>
              </a:pPr>
              <a:r>
                <a:rPr lang="en-US" altLang="zh-CN" dirty="0">
                  <a:solidFill>
                    <a:srgbClr val="FF0000"/>
                  </a:solidFill>
                  <a:ea typeface="宋体" pitchFamily="2" charset="-122"/>
                </a:rPr>
                <a:t>We don’t need to compute the value at this node.</a:t>
              </a:r>
              <a:endParaRPr lang="en-US" altLang="zh-CN" dirty="0">
                <a:ea typeface="宋体" pitchFamily="2" charset="-122"/>
              </a:endParaRPr>
            </a:p>
            <a:p>
              <a:pPr eaLnBrk="0" hangingPunct="0">
                <a:spcBef>
                  <a:spcPct val="50000"/>
                </a:spcBef>
                <a:buFontTx/>
                <a:buChar char="•"/>
              </a:pPr>
              <a:r>
                <a:rPr lang="en-US" altLang="zh-CN" dirty="0">
                  <a:ea typeface="宋体" pitchFamily="2" charset="-122"/>
                </a:rPr>
                <a:t>No matter what it is, it can’t affect the value of the root node.</a:t>
              </a:r>
            </a:p>
          </p:txBody>
        </p:sp>
        <p:sp>
          <p:nvSpPr>
            <p:cNvPr id="411673" name="Line 25"/>
            <p:cNvSpPr>
              <a:spLocks noChangeShapeType="1"/>
            </p:cNvSpPr>
            <p:nvPr/>
          </p:nvSpPr>
          <p:spPr bwMode="auto">
            <a:xfrm flipH="1">
              <a:off x="3505200" y="4419600"/>
              <a:ext cx="1371600" cy="1600200"/>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 name="组合 1"/>
          <p:cNvGrpSpPr/>
          <p:nvPr/>
        </p:nvGrpSpPr>
        <p:grpSpPr>
          <a:xfrm>
            <a:off x="228600" y="3900488"/>
            <a:ext cx="3495675" cy="2744787"/>
            <a:chOff x="228600" y="3900488"/>
            <a:chExt cx="3495675" cy="2744787"/>
          </a:xfrm>
        </p:grpSpPr>
        <p:sp>
          <p:nvSpPr>
            <p:cNvPr id="411652" name="AutoShape 4"/>
            <p:cNvSpPr>
              <a:spLocks noChangeArrowheads="1"/>
            </p:cNvSpPr>
            <p:nvPr/>
          </p:nvSpPr>
          <p:spPr bwMode="auto">
            <a:xfrm>
              <a:off x="2057400" y="3962400"/>
              <a:ext cx="327025" cy="381000"/>
            </a:xfrm>
            <a:prstGeom prst="triangle">
              <a:avLst>
                <a:gd name="adj" fmla="val 50000"/>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53" name="AutoShape 5"/>
            <p:cNvSpPr>
              <a:spLocks noChangeArrowheads="1"/>
            </p:cNvSpPr>
            <p:nvPr/>
          </p:nvSpPr>
          <p:spPr bwMode="auto">
            <a:xfrm flipV="1">
              <a:off x="2743200" y="4800600"/>
              <a:ext cx="327025" cy="381000"/>
            </a:xfrm>
            <a:prstGeom prst="triangle">
              <a:avLst>
                <a:gd name="adj" fmla="val 50000"/>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54" name="AutoShape 6"/>
            <p:cNvSpPr>
              <a:spLocks noChangeArrowheads="1"/>
            </p:cNvSpPr>
            <p:nvPr/>
          </p:nvSpPr>
          <p:spPr bwMode="auto">
            <a:xfrm flipV="1">
              <a:off x="1447800" y="4800600"/>
              <a:ext cx="327025" cy="381000"/>
            </a:xfrm>
            <a:prstGeom prst="triangle">
              <a:avLst>
                <a:gd name="adj" fmla="val 50000"/>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55" name="AutoShape 7"/>
            <p:cNvSpPr>
              <a:spLocks noChangeArrowheads="1"/>
            </p:cNvSpPr>
            <p:nvPr/>
          </p:nvSpPr>
          <p:spPr bwMode="auto">
            <a:xfrm>
              <a:off x="1752600" y="5867400"/>
              <a:ext cx="327025" cy="381000"/>
            </a:xfrm>
            <a:prstGeom prst="triangle">
              <a:avLst>
                <a:gd name="adj" fmla="val 50000"/>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56" name="AutoShape 8"/>
            <p:cNvSpPr>
              <a:spLocks noChangeArrowheads="1"/>
            </p:cNvSpPr>
            <p:nvPr/>
          </p:nvSpPr>
          <p:spPr bwMode="auto">
            <a:xfrm>
              <a:off x="1143000" y="5867400"/>
              <a:ext cx="327025" cy="381000"/>
            </a:xfrm>
            <a:prstGeom prst="triangle">
              <a:avLst>
                <a:gd name="adj" fmla="val 50000"/>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57" name="AutoShape 9"/>
            <p:cNvSpPr>
              <a:spLocks noChangeArrowheads="1"/>
            </p:cNvSpPr>
            <p:nvPr/>
          </p:nvSpPr>
          <p:spPr bwMode="auto">
            <a:xfrm>
              <a:off x="3124200" y="5867400"/>
              <a:ext cx="327025" cy="381000"/>
            </a:xfrm>
            <a:prstGeom prst="triangle">
              <a:avLst>
                <a:gd name="adj" fmla="val 50000"/>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58" name="AutoShape 10"/>
            <p:cNvSpPr>
              <a:spLocks noChangeArrowheads="1"/>
            </p:cNvSpPr>
            <p:nvPr/>
          </p:nvSpPr>
          <p:spPr bwMode="auto">
            <a:xfrm>
              <a:off x="2514600" y="5867400"/>
              <a:ext cx="327025" cy="381000"/>
            </a:xfrm>
            <a:prstGeom prst="triangle">
              <a:avLst>
                <a:gd name="adj" fmla="val 50000"/>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59" name="Line 11"/>
            <p:cNvSpPr>
              <a:spLocks noChangeShapeType="1"/>
            </p:cNvSpPr>
            <p:nvPr/>
          </p:nvSpPr>
          <p:spPr bwMode="auto">
            <a:xfrm flipV="1">
              <a:off x="1600200" y="4343400"/>
              <a:ext cx="6096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60" name="Line 12"/>
            <p:cNvSpPr>
              <a:spLocks noChangeShapeType="1"/>
            </p:cNvSpPr>
            <p:nvPr/>
          </p:nvSpPr>
          <p:spPr bwMode="auto">
            <a:xfrm flipH="1" flipV="1">
              <a:off x="2209800" y="4343400"/>
              <a:ext cx="685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61" name="Line 13"/>
            <p:cNvSpPr>
              <a:spLocks noChangeShapeType="1"/>
            </p:cNvSpPr>
            <p:nvPr/>
          </p:nvSpPr>
          <p:spPr bwMode="auto">
            <a:xfrm flipV="1">
              <a:off x="1295400" y="5181600"/>
              <a:ext cx="3048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62" name="Line 14"/>
            <p:cNvSpPr>
              <a:spLocks noChangeShapeType="1"/>
            </p:cNvSpPr>
            <p:nvPr/>
          </p:nvSpPr>
          <p:spPr bwMode="auto">
            <a:xfrm flipH="1" flipV="1">
              <a:off x="1600200" y="5181600"/>
              <a:ext cx="3048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63" name="Line 15"/>
            <p:cNvSpPr>
              <a:spLocks noChangeShapeType="1"/>
            </p:cNvSpPr>
            <p:nvPr/>
          </p:nvSpPr>
          <p:spPr bwMode="auto">
            <a:xfrm flipV="1">
              <a:off x="2667000" y="5181600"/>
              <a:ext cx="2286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64" name="Line 16"/>
            <p:cNvSpPr>
              <a:spLocks noChangeShapeType="1"/>
            </p:cNvSpPr>
            <p:nvPr/>
          </p:nvSpPr>
          <p:spPr bwMode="auto">
            <a:xfrm flipH="1" flipV="1">
              <a:off x="2895600" y="5181600"/>
              <a:ext cx="3810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665" name="Text Box 17"/>
            <p:cNvSpPr txBox="1">
              <a:spLocks noChangeArrowheads="1"/>
            </p:cNvSpPr>
            <p:nvPr/>
          </p:nvSpPr>
          <p:spPr bwMode="auto">
            <a:xfrm>
              <a:off x="1143000" y="62484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000" b="1">
                  <a:latin typeface="Times New Roman" pitchFamily="18" charset="0"/>
                  <a:ea typeface="宋体" pitchFamily="2" charset="-122"/>
                </a:rPr>
                <a:t>2</a:t>
              </a:r>
            </a:p>
          </p:txBody>
        </p:sp>
        <p:sp>
          <p:nvSpPr>
            <p:cNvPr id="411666" name="Text Box 18"/>
            <p:cNvSpPr txBox="1">
              <a:spLocks noChangeArrowheads="1"/>
            </p:cNvSpPr>
            <p:nvPr/>
          </p:nvSpPr>
          <p:spPr bwMode="auto">
            <a:xfrm>
              <a:off x="1752600" y="62484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000" b="1">
                  <a:latin typeface="Times New Roman" pitchFamily="18" charset="0"/>
                  <a:ea typeface="宋体" pitchFamily="2" charset="-122"/>
                </a:rPr>
                <a:t>7</a:t>
              </a:r>
            </a:p>
          </p:txBody>
        </p:sp>
        <p:sp>
          <p:nvSpPr>
            <p:cNvPr id="411667" name="Text Box 19"/>
            <p:cNvSpPr txBox="1">
              <a:spLocks noChangeArrowheads="1"/>
            </p:cNvSpPr>
            <p:nvPr/>
          </p:nvSpPr>
          <p:spPr bwMode="auto">
            <a:xfrm>
              <a:off x="2514600" y="62484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000" b="1">
                  <a:latin typeface="Times New Roman" pitchFamily="18" charset="0"/>
                  <a:ea typeface="宋体" pitchFamily="2" charset="-122"/>
                </a:rPr>
                <a:t>1</a:t>
              </a:r>
            </a:p>
          </p:txBody>
        </p:sp>
        <p:sp>
          <p:nvSpPr>
            <p:cNvPr id="411668" name="Text Box 20"/>
            <p:cNvSpPr txBox="1">
              <a:spLocks noChangeArrowheads="1"/>
            </p:cNvSpPr>
            <p:nvPr/>
          </p:nvSpPr>
          <p:spPr bwMode="auto">
            <a:xfrm>
              <a:off x="1066800" y="4800600"/>
              <a:ext cx="4556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000" b="1">
                  <a:latin typeface="Times New Roman" pitchFamily="18" charset="0"/>
                  <a:ea typeface="宋体" pitchFamily="2" charset="-122"/>
                </a:rPr>
                <a:t>=2</a:t>
              </a:r>
            </a:p>
          </p:txBody>
        </p:sp>
        <p:sp>
          <p:nvSpPr>
            <p:cNvPr id="411669" name="Text Box 21"/>
            <p:cNvSpPr txBox="1">
              <a:spLocks noChangeArrowheads="1"/>
            </p:cNvSpPr>
            <p:nvPr/>
          </p:nvSpPr>
          <p:spPr bwMode="auto">
            <a:xfrm>
              <a:off x="2438400" y="3962400"/>
              <a:ext cx="600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000" b="1">
                  <a:latin typeface="Times New Roman" pitchFamily="18" charset="0"/>
                  <a:ea typeface="宋体" pitchFamily="2" charset="-122"/>
                </a:rPr>
                <a:t>&gt;=2</a:t>
              </a:r>
            </a:p>
          </p:txBody>
        </p:sp>
        <p:sp>
          <p:nvSpPr>
            <p:cNvPr id="411670" name="Text Box 22"/>
            <p:cNvSpPr txBox="1">
              <a:spLocks noChangeArrowheads="1"/>
            </p:cNvSpPr>
            <p:nvPr/>
          </p:nvSpPr>
          <p:spPr bwMode="auto">
            <a:xfrm>
              <a:off x="3124200" y="4800600"/>
              <a:ext cx="600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000" b="1">
                  <a:latin typeface="Times New Roman" pitchFamily="18" charset="0"/>
                  <a:ea typeface="宋体" pitchFamily="2" charset="-122"/>
                </a:rPr>
                <a:t>&lt;=1</a:t>
              </a:r>
            </a:p>
          </p:txBody>
        </p:sp>
        <p:sp>
          <p:nvSpPr>
            <p:cNvPr id="411671" name="Text Box 23"/>
            <p:cNvSpPr txBox="1">
              <a:spLocks noChangeArrowheads="1"/>
            </p:cNvSpPr>
            <p:nvPr/>
          </p:nvSpPr>
          <p:spPr bwMode="auto">
            <a:xfrm>
              <a:off x="3124200" y="6248400"/>
              <a:ext cx="311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000" b="1">
                  <a:latin typeface="Times New Roman" pitchFamily="18" charset="0"/>
                  <a:ea typeface="宋体" pitchFamily="2" charset="-122"/>
                </a:rPr>
                <a:t>?</a:t>
              </a:r>
            </a:p>
          </p:txBody>
        </p:sp>
        <p:sp>
          <p:nvSpPr>
            <p:cNvPr id="411674" name="Text Box 26"/>
            <p:cNvSpPr txBox="1">
              <a:spLocks noChangeArrowheads="1"/>
            </p:cNvSpPr>
            <p:nvPr/>
          </p:nvSpPr>
          <p:spPr bwMode="auto">
            <a:xfrm>
              <a:off x="746125" y="3900488"/>
              <a:ext cx="777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000">
                  <a:latin typeface="Times New Roman" pitchFamily="18" charset="0"/>
                  <a:ea typeface="宋体" pitchFamily="2" charset="-122"/>
                </a:rPr>
                <a:t>MAX</a:t>
              </a:r>
            </a:p>
          </p:txBody>
        </p:sp>
        <p:sp>
          <p:nvSpPr>
            <p:cNvPr id="411675" name="Text Box 27"/>
            <p:cNvSpPr txBox="1">
              <a:spLocks noChangeArrowheads="1"/>
            </p:cNvSpPr>
            <p:nvPr/>
          </p:nvSpPr>
          <p:spPr bwMode="auto">
            <a:xfrm>
              <a:off x="304800" y="5775325"/>
              <a:ext cx="777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000">
                  <a:latin typeface="Times New Roman" pitchFamily="18" charset="0"/>
                  <a:ea typeface="宋体" pitchFamily="2" charset="-122"/>
                </a:rPr>
                <a:t>MAX</a:t>
              </a:r>
            </a:p>
          </p:txBody>
        </p:sp>
        <p:sp>
          <p:nvSpPr>
            <p:cNvPr id="411676" name="Text Box 28"/>
            <p:cNvSpPr txBox="1">
              <a:spLocks noChangeArrowheads="1"/>
            </p:cNvSpPr>
            <p:nvPr/>
          </p:nvSpPr>
          <p:spPr bwMode="auto">
            <a:xfrm>
              <a:off x="228600" y="4800600"/>
              <a:ext cx="677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zh-CN" sz="2000">
                  <a:latin typeface="Times New Roman" pitchFamily="18" charset="0"/>
                  <a:ea typeface="宋体" pitchFamily="2" charset="-122"/>
                </a:rPr>
                <a:t>MIN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11651">
                                            <p:txEl>
                                              <p:pRg st="1" end="1"/>
                                            </p:txEl>
                                          </p:spTgt>
                                        </p:tgtEl>
                                        <p:attrNameLst>
                                          <p:attrName>style.visibility</p:attrName>
                                        </p:attrNameLst>
                                      </p:cBhvr>
                                      <p:to>
                                        <p:strVal val="visible"/>
                                      </p:to>
                                    </p:set>
                                    <p:animEffect transition="in" filter="wipe(down)">
                                      <p:cBhvr>
                                        <p:cTn id="7" dur="500"/>
                                        <p:tgtEl>
                                          <p:spTgt spid="41165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r>
              <a:rPr lang="en-US" altLang="zh-CN">
                <a:ea typeface="宋体" pitchFamily="2" charset="-122"/>
              </a:rPr>
              <a:t>Alpha-Beta Example</a:t>
            </a:r>
          </a:p>
        </p:txBody>
      </p:sp>
      <p:pic>
        <p:nvPicPr>
          <p:cNvPr id="412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905000"/>
            <a:ext cx="7010400" cy="425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2676" name="Rectangle 4"/>
          <p:cNvSpPr>
            <a:spLocks noChangeArrowheads="1"/>
          </p:cNvSpPr>
          <p:nvPr/>
        </p:nvSpPr>
        <p:spPr bwMode="auto">
          <a:xfrm>
            <a:off x="3429000" y="5638800"/>
            <a:ext cx="2362200" cy="381000"/>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77" name="Text Box 5"/>
          <p:cNvSpPr txBox="1">
            <a:spLocks noChangeArrowheads="1"/>
          </p:cNvSpPr>
          <p:nvPr/>
        </p:nvSpPr>
        <p:spPr bwMode="auto">
          <a:xfrm>
            <a:off x="3505200" y="3794125"/>
            <a:ext cx="10683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itchFamily="18" charset="0"/>
                <a:ea typeface="宋体" pitchFamily="2" charset="-122"/>
              </a:rPr>
              <a:t>[-∞, +∞]</a:t>
            </a:r>
          </a:p>
        </p:txBody>
      </p:sp>
      <p:sp>
        <p:nvSpPr>
          <p:cNvPr id="412678" name="Text Box 6"/>
          <p:cNvSpPr txBox="1">
            <a:spLocks noChangeArrowheads="1"/>
          </p:cNvSpPr>
          <p:nvPr/>
        </p:nvSpPr>
        <p:spPr bwMode="auto">
          <a:xfrm>
            <a:off x="5867400" y="2514600"/>
            <a:ext cx="1004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itchFamily="18" charset="0"/>
                <a:ea typeface="宋体" pitchFamily="2" charset="-122"/>
              </a:rPr>
              <a:t>[-∞,+∞]</a:t>
            </a:r>
          </a:p>
        </p:txBody>
      </p:sp>
      <p:sp>
        <p:nvSpPr>
          <p:cNvPr id="412679" name="Rectangle 7"/>
          <p:cNvSpPr>
            <a:spLocks noChangeArrowheads="1"/>
          </p:cNvSpPr>
          <p:nvPr/>
        </p:nvSpPr>
        <p:spPr bwMode="auto">
          <a:xfrm>
            <a:off x="4953000" y="3810000"/>
            <a:ext cx="2362200" cy="381000"/>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80" name="Rectangle 8"/>
          <p:cNvSpPr>
            <a:spLocks noChangeArrowheads="1"/>
          </p:cNvSpPr>
          <p:nvPr/>
        </p:nvSpPr>
        <p:spPr bwMode="auto">
          <a:xfrm>
            <a:off x="7315200" y="2438400"/>
            <a:ext cx="533400" cy="381000"/>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81" name="Oval 9"/>
          <p:cNvSpPr>
            <a:spLocks noChangeArrowheads="1"/>
          </p:cNvSpPr>
          <p:nvPr/>
        </p:nvSpPr>
        <p:spPr bwMode="auto">
          <a:xfrm>
            <a:off x="5638800" y="2438400"/>
            <a:ext cx="1447800" cy="685800"/>
          </a:xfrm>
          <a:prstGeom prst="ellipse">
            <a:avLst/>
          </a:prstGeom>
          <a:noFill/>
          <a:ln w="12700">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2682" name="Text Box 10"/>
          <p:cNvSpPr txBox="1">
            <a:spLocks noChangeArrowheads="1"/>
          </p:cNvSpPr>
          <p:nvPr/>
        </p:nvSpPr>
        <p:spPr bwMode="auto">
          <a:xfrm>
            <a:off x="4267200" y="2133600"/>
            <a:ext cx="31178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i="1">
                <a:solidFill>
                  <a:srgbClr val="FF0000"/>
                </a:solidFill>
                <a:latin typeface="Courier" pitchFamily="49" charset="0"/>
                <a:ea typeface="宋体" pitchFamily="2" charset="-122"/>
              </a:rPr>
              <a:t>Range of possible values</a:t>
            </a:r>
          </a:p>
        </p:txBody>
      </p:sp>
      <p:sp>
        <p:nvSpPr>
          <p:cNvPr id="412683" name="Text Box 11"/>
          <p:cNvSpPr txBox="1">
            <a:spLocks noChangeArrowheads="1"/>
          </p:cNvSpPr>
          <p:nvPr/>
        </p:nvSpPr>
        <p:spPr bwMode="auto">
          <a:xfrm>
            <a:off x="533400" y="1524000"/>
            <a:ext cx="3840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itchFamily="18" charset="0"/>
                <a:ea typeface="宋体" pitchFamily="2" charset="-122"/>
              </a:rPr>
              <a:t>Do DF-search until first leaf</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ChangeArrowheads="1"/>
          </p:cNvSpPr>
          <p:nvPr>
            <p:ph type="title"/>
          </p:nvPr>
        </p:nvSpPr>
        <p:spPr/>
        <p:txBody>
          <a:bodyPr/>
          <a:lstStyle/>
          <a:p>
            <a:r>
              <a:rPr lang="en-US" altLang="zh-CN" sz="4000">
                <a:ea typeface="宋体" pitchFamily="2" charset="-122"/>
              </a:rPr>
              <a:t>Alpha-Beta Example (continued)</a:t>
            </a:r>
            <a:endParaRPr lang="en-US" altLang="zh-CN">
              <a:ea typeface="宋体" pitchFamily="2" charset="-122"/>
            </a:endParaRPr>
          </a:p>
        </p:txBody>
      </p:sp>
      <p:pic>
        <p:nvPicPr>
          <p:cNvPr id="414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752600"/>
            <a:ext cx="7010400" cy="425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4724" name="Rectangle 4"/>
          <p:cNvSpPr>
            <a:spLocks noChangeArrowheads="1"/>
          </p:cNvSpPr>
          <p:nvPr/>
        </p:nvSpPr>
        <p:spPr bwMode="auto">
          <a:xfrm>
            <a:off x="4495800" y="5486400"/>
            <a:ext cx="1295400" cy="381000"/>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4725" name="Text Box 5"/>
          <p:cNvSpPr txBox="1">
            <a:spLocks noChangeArrowheads="1"/>
          </p:cNvSpPr>
          <p:nvPr/>
        </p:nvSpPr>
        <p:spPr bwMode="auto">
          <a:xfrm>
            <a:off x="3552825" y="3641725"/>
            <a:ext cx="808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FF0000"/>
                </a:solidFill>
                <a:latin typeface="Times New Roman" pitchFamily="18" charset="0"/>
                <a:ea typeface="宋体" pitchFamily="2" charset="-122"/>
              </a:rPr>
              <a:t>[-∞,3]</a:t>
            </a:r>
            <a:endParaRPr lang="en-US" altLang="zh-CN" b="1">
              <a:latin typeface="Times New Roman" pitchFamily="18" charset="0"/>
              <a:ea typeface="宋体" pitchFamily="2" charset="-122"/>
            </a:endParaRPr>
          </a:p>
        </p:txBody>
      </p:sp>
      <p:sp>
        <p:nvSpPr>
          <p:cNvPr id="414726" name="Text Box 6"/>
          <p:cNvSpPr txBox="1">
            <a:spLocks noChangeArrowheads="1"/>
          </p:cNvSpPr>
          <p:nvPr/>
        </p:nvSpPr>
        <p:spPr bwMode="auto">
          <a:xfrm>
            <a:off x="5867400" y="2362200"/>
            <a:ext cx="1004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dirty="0">
                <a:latin typeface="Times New Roman" pitchFamily="18" charset="0"/>
                <a:ea typeface="宋体" pitchFamily="2" charset="-122"/>
              </a:rPr>
              <a:t>[-∞,+∞]</a:t>
            </a:r>
          </a:p>
        </p:txBody>
      </p:sp>
      <p:grpSp>
        <p:nvGrpSpPr>
          <p:cNvPr id="414727" name="Group 7"/>
          <p:cNvGrpSpPr>
            <a:grpSpLocks/>
          </p:cNvGrpSpPr>
          <p:nvPr/>
        </p:nvGrpSpPr>
        <p:grpSpPr bwMode="auto">
          <a:xfrm>
            <a:off x="4965700" y="3643313"/>
            <a:ext cx="444500" cy="319087"/>
            <a:chOff x="3128" y="2583"/>
            <a:chExt cx="280" cy="201"/>
          </a:xfrm>
        </p:grpSpPr>
        <p:pic>
          <p:nvPicPr>
            <p:cNvPr id="4147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 y="2592"/>
              <a:ext cx="16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472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 y="2583"/>
              <a:ext cx="148"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25" name="Picture 1" descr="C:\Users\ZHOU Mi\AppData\Roaming\Tencent\Users\910959163\QQ\WinTemp\RichOle\%ABJ21@4QDTL@~CLUB]@SM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2330450"/>
            <a:ext cx="628650" cy="428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r>
              <a:rPr lang="en-US" altLang="zh-CN" sz="4000">
                <a:ea typeface="宋体" pitchFamily="2" charset="-122"/>
              </a:rPr>
              <a:t>Alpha-Beta Example (continued)</a:t>
            </a:r>
            <a:endParaRPr lang="en-US" altLang="zh-CN">
              <a:ea typeface="宋体" pitchFamily="2" charset="-122"/>
            </a:endParaRPr>
          </a:p>
        </p:txBody>
      </p:sp>
      <p:pic>
        <p:nvPicPr>
          <p:cNvPr id="416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828800"/>
            <a:ext cx="7010400" cy="425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6772" name="Text Box 4"/>
          <p:cNvSpPr txBox="1">
            <a:spLocks noChangeArrowheads="1"/>
          </p:cNvSpPr>
          <p:nvPr/>
        </p:nvSpPr>
        <p:spPr bwMode="auto">
          <a:xfrm>
            <a:off x="3552825" y="3717925"/>
            <a:ext cx="808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itchFamily="18" charset="0"/>
                <a:ea typeface="宋体" pitchFamily="2" charset="-122"/>
              </a:rPr>
              <a:t>[-∞,3]</a:t>
            </a:r>
            <a:endParaRPr lang="en-US" altLang="zh-CN" b="1">
              <a:latin typeface="Times New Roman" pitchFamily="18" charset="0"/>
              <a:ea typeface="宋体" pitchFamily="2" charset="-122"/>
            </a:endParaRPr>
          </a:p>
        </p:txBody>
      </p:sp>
      <p:sp>
        <p:nvSpPr>
          <p:cNvPr id="416773" name="Text Box 5"/>
          <p:cNvSpPr txBox="1">
            <a:spLocks noChangeArrowheads="1"/>
          </p:cNvSpPr>
          <p:nvPr/>
        </p:nvSpPr>
        <p:spPr bwMode="auto">
          <a:xfrm>
            <a:off x="5867400" y="2438400"/>
            <a:ext cx="1004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itchFamily="18" charset="0"/>
                <a:ea typeface="宋体" pitchFamily="2" charset="-122"/>
              </a:rPr>
              <a:t>[-∞,+∞]</a:t>
            </a:r>
          </a:p>
        </p:txBody>
      </p:sp>
      <p:sp>
        <p:nvSpPr>
          <p:cNvPr id="416774" name="Rectangle 6"/>
          <p:cNvSpPr>
            <a:spLocks noChangeArrowheads="1"/>
          </p:cNvSpPr>
          <p:nvPr/>
        </p:nvSpPr>
        <p:spPr bwMode="auto">
          <a:xfrm>
            <a:off x="5410200" y="5562600"/>
            <a:ext cx="457200" cy="381000"/>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6775" name="Group 7"/>
          <p:cNvGrpSpPr>
            <a:grpSpLocks/>
          </p:cNvGrpSpPr>
          <p:nvPr/>
        </p:nvGrpSpPr>
        <p:grpSpPr bwMode="auto">
          <a:xfrm>
            <a:off x="4965700" y="3719513"/>
            <a:ext cx="444500" cy="319087"/>
            <a:chOff x="3128" y="2583"/>
            <a:chExt cx="280" cy="201"/>
          </a:xfrm>
        </p:grpSpPr>
        <p:pic>
          <p:nvPicPr>
            <p:cNvPr id="4167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 y="2592"/>
              <a:ext cx="16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677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0" y="2583"/>
              <a:ext cx="148"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49" name="Picture 1" descr="C:\Users\ZHOU Mi\AppData\Roaming\Tencent\Users\910959163\QQ\WinTemp\RichOle\%ABJ21@4QDTL@~CLUB]@SMR.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2392362"/>
            <a:ext cx="628650" cy="428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p:txBody>
          <a:bodyPr/>
          <a:lstStyle/>
          <a:p>
            <a:r>
              <a:rPr lang="en-US" altLang="zh-CN" sz="4000">
                <a:ea typeface="宋体" pitchFamily="2" charset="-122"/>
              </a:rPr>
              <a:t>Alpha-Beta Example (continued)</a:t>
            </a:r>
            <a:endParaRPr lang="en-US" altLang="zh-CN">
              <a:ea typeface="宋体" pitchFamily="2" charset="-122"/>
            </a:endParaRPr>
          </a:p>
        </p:txBody>
      </p:sp>
      <p:pic>
        <p:nvPicPr>
          <p:cNvPr id="418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600200"/>
            <a:ext cx="7010400" cy="425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8820" name="Text Box 4"/>
          <p:cNvSpPr txBox="1">
            <a:spLocks noChangeArrowheads="1"/>
          </p:cNvSpPr>
          <p:nvPr/>
        </p:nvSpPr>
        <p:spPr bwMode="auto">
          <a:xfrm>
            <a:off x="5867400" y="2209800"/>
            <a:ext cx="866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FF0000"/>
                </a:solidFill>
                <a:latin typeface="Times New Roman" pitchFamily="18" charset="0"/>
                <a:ea typeface="宋体" pitchFamily="2" charset="-122"/>
              </a:rPr>
              <a:t>[3,+∞]</a:t>
            </a:r>
            <a:endParaRPr lang="en-US" altLang="zh-CN" sz="2000">
              <a:latin typeface="Times New Roman" pitchFamily="18" charset="0"/>
              <a:ea typeface="宋体" pitchFamily="2" charset="-122"/>
            </a:endParaRPr>
          </a:p>
        </p:txBody>
      </p:sp>
      <p:sp>
        <p:nvSpPr>
          <p:cNvPr id="418821" name="Text Box 5"/>
          <p:cNvSpPr txBox="1">
            <a:spLocks noChangeArrowheads="1"/>
          </p:cNvSpPr>
          <p:nvPr/>
        </p:nvSpPr>
        <p:spPr bwMode="auto">
          <a:xfrm>
            <a:off x="3733800" y="3489325"/>
            <a:ext cx="669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FF0000"/>
                </a:solidFill>
                <a:latin typeface="Times New Roman" pitchFamily="18" charset="0"/>
                <a:ea typeface="宋体" pitchFamily="2" charset="-122"/>
              </a:rPr>
              <a:t>[3,3]</a:t>
            </a:r>
            <a:endParaRPr lang="en-US" altLang="zh-CN" sz="2000">
              <a:latin typeface="Times New Roman" pitchFamily="18" charset="0"/>
              <a:ea typeface="宋体"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r>
              <a:rPr lang="en-US" altLang="zh-CN" sz="4000">
                <a:ea typeface="宋体" pitchFamily="2" charset="-122"/>
              </a:rPr>
              <a:t>Alpha-Beta Example (continued)</a:t>
            </a:r>
            <a:endParaRPr lang="en-US" altLang="zh-CN">
              <a:ea typeface="宋体" pitchFamily="2" charset="-122"/>
            </a:endParaRPr>
          </a:p>
        </p:txBody>
      </p:sp>
      <p:pic>
        <p:nvPicPr>
          <p:cNvPr id="4208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1600200"/>
            <a:ext cx="6819900" cy="436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0868" name="Text Box 4"/>
          <p:cNvSpPr txBox="1">
            <a:spLocks noChangeArrowheads="1"/>
          </p:cNvSpPr>
          <p:nvPr/>
        </p:nvSpPr>
        <p:spPr bwMode="auto">
          <a:xfrm>
            <a:off x="5299075" y="3465513"/>
            <a:ext cx="808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FF0000"/>
                </a:solidFill>
                <a:latin typeface="Times New Roman" pitchFamily="18" charset="0"/>
                <a:ea typeface="宋体" pitchFamily="2" charset="-122"/>
              </a:rPr>
              <a:t>[-∞,2]</a:t>
            </a:r>
            <a:endParaRPr lang="en-US" altLang="zh-CN" b="1">
              <a:latin typeface="Times New Roman" pitchFamily="18" charset="0"/>
              <a:ea typeface="宋体" pitchFamily="2" charset="-122"/>
            </a:endParaRPr>
          </a:p>
        </p:txBody>
      </p:sp>
      <p:sp>
        <p:nvSpPr>
          <p:cNvPr id="420869" name="Text Box 5"/>
          <p:cNvSpPr txBox="1">
            <a:spLocks noChangeArrowheads="1"/>
          </p:cNvSpPr>
          <p:nvPr/>
        </p:nvSpPr>
        <p:spPr bwMode="auto">
          <a:xfrm>
            <a:off x="5222875" y="2185988"/>
            <a:ext cx="8667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itchFamily="18" charset="0"/>
                <a:ea typeface="宋体" pitchFamily="2" charset="-122"/>
              </a:rPr>
              <a:t>[3,+∞]</a:t>
            </a:r>
          </a:p>
        </p:txBody>
      </p:sp>
      <p:sp>
        <p:nvSpPr>
          <p:cNvPr id="420870" name="Text Box 6"/>
          <p:cNvSpPr txBox="1">
            <a:spLocks noChangeArrowheads="1"/>
          </p:cNvSpPr>
          <p:nvPr/>
        </p:nvSpPr>
        <p:spPr bwMode="auto">
          <a:xfrm>
            <a:off x="3089275" y="3465513"/>
            <a:ext cx="669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itchFamily="18" charset="0"/>
                <a:ea typeface="宋体" pitchFamily="2" charset="-122"/>
              </a:rPr>
              <a:t>[3,3]</a:t>
            </a:r>
          </a:p>
        </p:txBody>
      </p:sp>
      <p:sp>
        <p:nvSpPr>
          <p:cNvPr id="420871" name="Oval 7"/>
          <p:cNvSpPr>
            <a:spLocks noChangeArrowheads="1"/>
          </p:cNvSpPr>
          <p:nvPr/>
        </p:nvSpPr>
        <p:spPr bwMode="auto">
          <a:xfrm>
            <a:off x="4994275" y="3252788"/>
            <a:ext cx="2438400" cy="914400"/>
          </a:xfrm>
          <a:prstGeom prst="ellipse">
            <a:avLst/>
          </a:prstGeom>
          <a:noFill/>
          <a:ln w="12700">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872" name="Text Box 8"/>
          <p:cNvSpPr txBox="1">
            <a:spLocks noChangeArrowheads="1"/>
          </p:cNvSpPr>
          <p:nvPr/>
        </p:nvSpPr>
        <p:spPr bwMode="auto">
          <a:xfrm>
            <a:off x="6365875" y="2474913"/>
            <a:ext cx="27781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i="1" dirty="0">
                <a:solidFill>
                  <a:srgbClr val="FF0000"/>
                </a:solidFill>
                <a:latin typeface="Courier" pitchFamily="49" charset="0"/>
                <a:ea typeface="宋体" pitchFamily="2" charset="-122"/>
              </a:rPr>
              <a:t>This node is worse </a:t>
            </a:r>
          </a:p>
          <a:p>
            <a:r>
              <a:rPr lang="en-US" altLang="zh-CN" sz="1800" b="1" i="1" dirty="0">
                <a:solidFill>
                  <a:srgbClr val="FF0000"/>
                </a:solidFill>
                <a:latin typeface="Courier" pitchFamily="49" charset="0"/>
                <a:ea typeface="宋体" pitchFamily="2" charset="-122"/>
              </a:rPr>
              <a:t>for MAX</a:t>
            </a:r>
            <a:endParaRPr lang="en-US" altLang="zh-CN" b="1" dirty="0">
              <a:latin typeface="Times New Roman" pitchFamily="18" charset="0"/>
              <a:ea typeface="宋体"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ChangeArrowheads="1"/>
          </p:cNvSpPr>
          <p:nvPr>
            <p:ph type="title"/>
          </p:nvPr>
        </p:nvSpPr>
        <p:spPr/>
        <p:txBody>
          <a:bodyPr/>
          <a:lstStyle/>
          <a:p>
            <a:r>
              <a:rPr lang="en-US" altLang="zh-CN" sz="4000">
                <a:ea typeface="宋体" pitchFamily="2" charset="-122"/>
              </a:rPr>
              <a:t>Alpha-Beta Example (continued)</a:t>
            </a:r>
            <a:endParaRPr lang="en-US" altLang="zh-CN">
              <a:ea typeface="宋体" pitchFamily="2" charset="-122"/>
            </a:endParaRPr>
          </a:p>
        </p:txBody>
      </p:sp>
      <p:pic>
        <p:nvPicPr>
          <p:cNvPr id="422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362200"/>
            <a:ext cx="7391400" cy="324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2916" name="Text Box 4"/>
          <p:cNvSpPr txBox="1">
            <a:spLocks noChangeArrowheads="1"/>
          </p:cNvSpPr>
          <p:nvPr/>
        </p:nvSpPr>
        <p:spPr bwMode="auto">
          <a:xfrm>
            <a:off x="4619625" y="3641725"/>
            <a:ext cx="808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itchFamily="18" charset="0"/>
                <a:ea typeface="宋体" pitchFamily="2" charset="-122"/>
              </a:rPr>
              <a:t>[-∞,2]</a:t>
            </a:r>
            <a:endParaRPr lang="en-US" altLang="zh-CN" b="1">
              <a:latin typeface="Times New Roman" pitchFamily="18" charset="0"/>
              <a:ea typeface="宋体" pitchFamily="2" charset="-122"/>
            </a:endParaRPr>
          </a:p>
        </p:txBody>
      </p:sp>
      <p:sp>
        <p:nvSpPr>
          <p:cNvPr id="422917" name="Text Box 5"/>
          <p:cNvSpPr txBox="1">
            <a:spLocks noChangeArrowheads="1"/>
          </p:cNvSpPr>
          <p:nvPr/>
        </p:nvSpPr>
        <p:spPr bwMode="auto">
          <a:xfrm>
            <a:off x="4613275" y="2514600"/>
            <a:ext cx="796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itchFamily="18" charset="0"/>
                <a:ea typeface="宋体" pitchFamily="2" charset="-122"/>
              </a:rPr>
              <a:t>[3,14]</a:t>
            </a:r>
          </a:p>
        </p:txBody>
      </p:sp>
      <p:sp>
        <p:nvSpPr>
          <p:cNvPr id="422918" name="Text Box 6"/>
          <p:cNvSpPr txBox="1">
            <a:spLocks noChangeArrowheads="1"/>
          </p:cNvSpPr>
          <p:nvPr/>
        </p:nvSpPr>
        <p:spPr bwMode="auto">
          <a:xfrm>
            <a:off x="2682875" y="3641725"/>
            <a:ext cx="669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itchFamily="18" charset="0"/>
                <a:ea typeface="宋体" pitchFamily="2" charset="-122"/>
              </a:rPr>
              <a:t>[3,3]</a:t>
            </a:r>
          </a:p>
        </p:txBody>
      </p:sp>
      <p:sp>
        <p:nvSpPr>
          <p:cNvPr id="422919" name="Text Box 7"/>
          <p:cNvSpPr txBox="1">
            <a:spLocks noChangeArrowheads="1"/>
          </p:cNvSpPr>
          <p:nvPr/>
        </p:nvSpPr>
        <p:spPr bwMode="auto">
          <a:xfrm>
            <a:off x="6400800" y="3641725"/>
            <a:ext cx="935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FF0000"/>
                </a:solidFill>
                <a:latin typeface="Times New Roman" pitchFamily="18" charset="0"/>
                <a:ea typeface="宋体" pitchFamily="2" charset="-122"/>
              </a:rPr>
              <a:t>[-∞,14]</a:t>
            </a:r>
            <a:endParaRPr lang="en-US" altLang="zh-CN" b="1">
              <a:solidFill>
                <a:srgbClr val="FF0000"/>
              </a:solidFill>
              <a:latin typeface="Times New Roman" pitchFamily="18" charset="0"/>
              <a:ea typeface="宋体" pitchFamily="2" charset="-122"/>
            </a:endParaRPr>
          </a:p>
        </p:txBody>
      </p:sp>
      <p:pic>
        <p:nvPicPr>
          <p:cNvPr id="42292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509838"/>
            <a:ext cx="685800"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2921" name="Text Box 9"/>
          <p:cNvSpPr txBox="1">
            <a:spLocks noChangeArrowheads="1"/>
          </p:cNvSpPr>
          <p:nvPr/>
        </p:nvSpPr>
        <p:spPr bwMode="auto">
          <a:xfrm>
            <a:off x="6156325" y="2438400"/>
            <a:ext cx="320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a:latin typeface="Times New Roman" pitchFamily="18" charset="0"/>
                <a:ea typeface="宋体" pitchFamily="2" charset="-122"/>
              </a:rPr>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r>
              <a:rPr lang="en-US" altLang="zh-CN" sz="4800" b="1">
                <a:solidFill>
                  <a:schemeClr val="tx1"/>
                </a:solidFill>
                <a:effectLst>
                  <a:outerShdw blurRad="38100" dist="38100" dir="2700000" algn="tl">
                    <a:srgbClr val="C0C0C0"/>
                  </a:outerShdw>
                </a:effectLst>
                <a:ea typeface="宋体" pitchFamily="2" charset="-122"/>
              </a:rPr>
              <a:t>Game-Playing Agent</a:t>
            </a:r>
          </a:p>
        </p:txBody>
      </p:sp>
      <p:grpSp>
        <p:nvGrpSpPr>
          <p:cNvPr id="343043" name="Group 3"/>
          <p:cNvGrpSpPr>
            <a:grpSpLocks/>
          </p:cNvGrpSpPr>
          <p:nvPr/>
        </p:nvGrpSpPr>
        <p:grpSpPr bwMode="auto">
          <a:xfrm>
            <a:off x="762000" y="1524000"/>
            <a:ext cx="5943600" cy="3548063"/>
            <a:chOff x="1152" y="1221"/>
            <a:chExt cx="3744" cy="2235"/>
          </a:xfrm>
        </p:grpSpPr>
        <p:grpSp>
          <p:nvGrpSpPr>
            <p:cNvPr id="343044" name="Group 4"/>
            <p:cNvGrpSpPr>
              <a:grpSpLocks/>
            </p:cNvGrpSpPr>
            <p:nvPr/>
          </p:nvGrpSpPr>
          <p:grpSpPr bwMode="auto">
            <a:xfrm>
              <a:off x="2160" y="1480"/>
              <a:ext cx="2736" cy="1288"/>
              <a:chOff x="1968" y="1480"/>
              <a:chExt cx="2736" cy="1288"/>
            </a:xfrm>
          </p:grpSpPr>
          <p:sp>
            <p:nvSpPr>
              <p:cNvPr id="343045" name="Oval 5"/>
              <p:cNvSpPr>
                <a:spLocks noChangeArrowheads="1"/>
              </p:cNvSpPr>
              <p:nvPr/>
            </p:nvSpPr>
            <p:spPr bwMode="auto">
              <a:xfrm>
                <a:off x="3360" y="1824"/>
                <a:ext cx="1344" cy="912"/>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宋体" pitchFamily="2" charset="-122"/>
                  </a:rPr>
                  <a:t>environment</a:t>
                </a:r>
              </a:p>
            </p:txBody>
          </p:sp>
          <p:sp>
            <p:nvSpPr>
              <p:cNvPr id="343046" name="Freeform 6"/>
              <p:cNvSpPr>
                <a:spLocks/>
              </p:cNvSpPr>
              <p:nvPr/>
            </p:nvSpPr>
            <p:spPr bwMode="auto">
              <a:xfrm>
                <a:off x="1968" y="1480"/>
                <a:ext cx="1584" cy="488"/>
              </a:xfrm>
              <a:custGeom>
                <a:avLst/>
                <a:gdLst>
                  <a:gd name="T0" fmla="*/ 1584 w 1584"/>
                  <a:gd name="T1" fmla="*/ 488 h 488"/>
                  <a:gd name="T2" fmla="*/ 1296 w 1584"/>
                  <a:gd name="T3" fmla="*/ 152 h 488"/>
                  <a:gd name="T4" fmla="*/ 768 w 1584"/>
                  <a:gd name="T5" fmla="*/ 8 h 488"/>
                  <a:gd name="T6" fmla="*/ 288 w 1584"/>
                  <a:gd name="T7" fmla="*/ 104 h 488"/>
                  <a:gd name="T8" fmla="*/ 0 w 1584"/>
                  <a:gd name="T9" fmla="*/ 248 h 488"/>
                </a:gdLst>
                <a:ahLst/>
                <a:cxnLst>
                  <a:cxn ang="0">
                    <a:pos x="T0" y="T1"/>
                  </a:cxn>
                  <a:cxn ang="0">
                    <a:pos x="T2" y="T3"/>
                  </a:cxn>
                  <a:cxn ang="0">
                    <a:pos x="T4" y="T5"/>
                  </a:cxn>
                  <a:cxn ang="0">
                    <a:pos x="T6" y="T7"/>
                  </a:cxn>
                  <a:cxn ang="0">
                    <a:pos x="T8" y="T9"/>
                  </a:cxn>
                </a:cxnLst>
                <a:rect l="0" t="0" r="r" b="b"/>
                <a:pathLst>
                  <a:path w="1584" h="488">
                    <a:moveTo>
                      <a:pt x="1584" y="488"/>
                    </a:moveTo>
                    <a:cubicBezTo>
                      <a:pt x="1508" y="360"/>
                      <a:pt x="1432" y="232"/>
                      <a:pt x="1296" y="152"/>
                    </a:cubicBezTo>
                    <a:cubicBezTo>
                      <a:pt x="1160" y="72"/>
                      <a:pt x="936" y="16"/>
                      <a:pt x="768" y="8"/>
                    </a:cubicBezTo>
                    <a:cubicBezTo>
                      <a:pt x="600" y="0"/>
                      <a:pt x="416" y="64"/>
                      <a:pt x="288" y="104"/>
                    </a:cubicBezTo>
                    <a:cubicBezTo>
                      <a:pt x="160" y="144"/>
                      <a:pt x="48" y="224"/>
                      <a:pt x="0" y="248"/>
                    </a:cubicBezTo>
                  </a:path>
                </a:pathLst>
              </a:custGeom>
              <a:noFill/>
              <a:ln w="38100" cmpd="sng">
                <a:solidFill>
                  <a:srgbClr val="F81706"/>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047" name="Freeform 7"/>
              <p:cNvSpPr>
                <a:spLocks/>
              </p:cNvSpPr>
              <p:nvPr/>
            </p:nvSpPr>
            <p:spPr bwMode="auto">
              <a:xfrm>
                <a:off x="2208" y="2496"/>
                <a:ext cx="1200" cy="272"/>
              </a:xfrm>
              <a:custGeom>
                <a:avLst/>
                <a:gdLst>
                  <a:gd name="T0" fmla="*/ 0 w 1200"/>
                  <a:gd name="T1" fmla="*/ 0 h 272"/>
                  <a:gd name="T2" fmla="*/ 384 w 1200"/>
                  <a:gd name="T3" fmla="*/ 240 h 272"/>
                  <a:gd name="T4" fmla="*/ 864 w 1200"/>
                  <a:gd name="T5" fmla="*/ 192 h 272"/>
                  <a:gd name="T6" fmla="*/ 1200 w 1200"/>
                  <a:gd name="T7" fmla="*/ 0 h 272"/>
                </a:gdLst>
                <a:ahLst/>
                <a:cxnLst>
                  <a:cxn ang="0">
                    <a:pos x="T0" y="T1"/>
                  </a:cxn>
                  <a:cxn ang="0">
                    <a:pos x="T2" y="T3"/>
                  </a:cxn>
                  <a:cxn ang="0">
                    <a:pos x="T4" y="T5"/>
                  </a:cxn>
                  <a:cxn ang="0">
                    <a:pos x="T6" y="T7"/>
                  </a:cxn>
                </a:cxnLst>
                <a:rect l="0" t="0" r="r" b="b"/>
                <a:pathLst>
                  <a:path w="1200" h="272">
                    <a:moveTo>
                      <a:pt x="0" y="0"/>
                    </a:moveTo>
                    <a:cubicBezTo>
                      <a:pt x="120" y="104"/>
                      <a:pt x="240" y="208"/>
                      <a:pt x="384" y="240"/>
                    </a:cubicBezTo>
                    <a:cubicBezTo>
                      <a:pt x="528" y="272"/>
                      <a:pt x="728" y="232"/>
                      <a:pt x="864" y="192"/>
                    </a:cubicBezTo>
                    <a:cubicBezTo>
                      <a:pt x="1000" y="152"/>
                      <a:pt x="1144" y="32"/>
                      <a:pt x="1200" y="0"/>
                    </a:cubicBezTo>
                  </a:path>
                </a:pathLst>
              </a:custGeom>
              <a:noFill/>
              <a:ln w="38100" cmpd="sng">
                <a:solidFill>
                  <a:srgbClr val="339933"/>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43048" name="Group 8"/>
            <p:cNvGrpSpPr>
              <a:grpSpLocks/>
            </p:cNvGrpSpPr>
            <p:nvPr/>
          </p:nvGrpSpPr>
          <p:grpSpPr bwMode="auto">
            <a:xfrm>
              <a:off x="1152" y="1632"/>
              <a:ext cx="768" cy="1248"/>
              <a:chOff x="960" y="1632"/>
              <a:chExt cx="768" cy="1248"/>
            </a:xfrm>
          </p:grpSpPr>
          <p:sp>
            <p:nvSpPr>
              <p:cNvPr id="343049" name="Rectangle 9"/>
              <p:cNvSpPr>
                <a:spLocks noChangeArrowheads="1"/>
              </p:cNvSpPr>
              <p:nvPr/>
            </p:nvSpPr>
            <p:spPr bwMode="auto">
              <a:xfrm>
                <a:off x="960" y="1632"/>
                <a:ext cx="768" cy="124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rgbClr val="CC6600"/>
                  </a:solidFill>
                </a:endParaRPr>
              </a:p>
            </p:txBody>
          </p:sp>
          <p:sp>
            <p:nvSpPr>
              <p:cNvPr id="343050" name="Text Box 10"/>
              <p:cNvSpPr txBox="1">
                <a:spLocks noChangeArrowheads="1"/>
              </p:cNvSpPr>
              <p:nvPr/>
            </p:nvSpPr>
            <p:spPr bwMode="auto">
              <a:xfrm>
                <a:off x="1056" y="2352"/>
                <a:ext cx="5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CC6600"/>
                    </a:solidFill>
                    <a:ea typeface="宋体" pitchFamily="2" charset="-122"/>
                  </a:rPr>
                  <a:t>agent</a:t>
                </a:r>
              </a:p>
            </p:txBody>
          </p:sp>
        </p:grpSp>
        <p:grpSp>
          <p:nvGrpSpPr>
            <p:cNvPr id="343051" name="Group 11"/>
            <p:cNvGrpSpPr>
              <a:grpSpLocks/>
            </p:cNvGrpSpPr>
            <p:nvPr/>
          </p:nvGrpSpPr>
          <p:grpSpPr bwMode="auto">
            <a:xfrm>
              <a:off x="1296" y="1872"/>
              <a:ext cx="480" cy="327"/>
              <a:chOff x="1104" y="1872"/>
              <a:chExt cx="480" cy="327"/>
            </a:xfrm>
          </p:grpSpPr>
          <p:sp>
            <p:nvSpPr>
              <p:cNvPr id="343052" name="Rectangle 12"/>
              <p:cNvSpPr>
                <a:spLocks noChangeArrowheads="1"/>
              </p:cNvSpPr>
              <p:nvPr/>
            </p:nvSpPr>
            <p:spPr bwMode="auto">
              <a:xfrm>
                <a:off x="1104" y="1872"/>
                <a:ext cx="480"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3053" name="Text Box 13"/>
              <p:cNvSpPr txBox="1">
                <a:spLocks noChangeArrowheads="1"/>
              </p:cNvSpPr>
              <p:nvPr/>
            </p:nvSpPr>
            <p:spPr bwMode="auto">
              <a:xfrm>
                <a:off x="1200" y="1872"/>
                <a:ext cx="24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a:solidFill>
                      <a:srgbClr val="CC6600"/>
                    </a:solidFill>
                    <a:ea typeface="宋体" pitchFamily="2" charset="-122"/>
                  </a:rPr>
                  <a:t>?</a:t>
                </a:r>
              </a:p>
            </p:txBody>
          </p:sp>
        </p:grpSp>
        <p:grpSp>
          <p:nvGrpSpPr>
            <p:cNvPr id="343054" name="Group 14"/>
            <p:cNvGrpSpPr>
              <a:grpSpLocks/>
            </p:cNvGrpSpPr>
            <p:nvPr/>
          </p:nvGrpSpPr>
          <p:grpSpPr bwMode="auto">
            <a:xfrm>
              <a:off x="1344" y="1221"/>
              <a:ext cx="1515" cy="2235"/>
              <a:chOff x="1152" y="1221"/>
              <a:chExt cx="1515" cy="2235"/>
            </a:xfrm>
          </p:grpSpPr>
          <p:grpSp>
            <p:nvGrpSpPr>
              <p:cNvPr id="343055" name="Group 15"/>
              <p:cNvGrpSpPr>
                <a:grpSpLocks/>
              </p:cNvGrpSpPr>
              <p:nvPr/>
            </p:nvGrpSpPr>
            <p:grpSpPr bwMode="auto">
              <a:xfrm>
                <a:off x="1536" y="2208"/>
                <a:ext cx="912" cy="432"/>
                <a:chOff x="1536" y="2112"/>
                <a:chExt cx="912" cy="432"/>
              </a:xfrm>
            </p:grpSpPr>
            <p:grpSp>
              <p:nvGrpSpPr>
                <p:cNvPr id="343056" name="Group 16"/>
                <p:cNvGrpSpPr>
                  <a:grpSpLocks/>
                </p:cNvGrpSpPr>
                <p:nvPr/>
              </p:nvGrpSpPr>
              <p:grpSpPr bwMode="auto">
                <a:xfrm>
                  <a:off x="1536" y="2160"/>
                  <a:ext cx="816" cy="384"/>
                  <a:chOff x="1536" y="2160"/>
                  <a:chExt cx="816" cy="384"/>
                </a:xfrm>
              </p:grpSpPr>
              <p:sp>
                <p:nvSpPr>
                  <p:cNvPr id="343057" name="Line 17"/>
                  <p:cNvSpPr>
                    <a:spLocks noChangeShapeType="1"/>
                  </p:cNvSpPr>
                  <p:nvPr/>
                </p:nvSpPr>
                <p:spPr bwMode="auto">
                  <a:xfrm>
                    <a:off x="1536" y="2160"/>
                    <a:ext cx="384" cy="384"/>
                  </a:xfrm>
                  <a:prstGeom prst="line">
                    <a:avLst/>
                  </a:prstGeom>
                  <a:noFill/>
                  <a:ln w="571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058" name="Line 18"/>
                  <p:cNvSpPr>
                    <a:spLocks noChangeShapeType="1"/>
                  </p:cNvSpPr>
                  <p:nvPr/>
                </p:nvSpPr>
                <p:spPr bwMode="auto">
                  <a:xfrm flipV="1">
                    <a:off x="1920" y="2208"/>
                    <a:ext cx="432" cy="336"/>
                  </a:xfrm>
                  <a:prstGeom prst="line">
                    <a:avLst/>
                  </a:prstGeom>
                  <a:noFill/>
                  <a:ln w="571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43059" name="Group 19"/>
                <p:cNvGrpSpPr>
                  <a:grpSpLocks/>
                </p:cNvGrpSpPr>
                <p:nvPr/>
              </p:nvGrpSpPr>
              <p:grpSpPr bwMode="auto">
                <a:xfrm>
                  <a:off x="2304" y="2112"/>
                  <a:ext cx="144" cy="144"/>
                  <a:chOff x="2304" y="2112"/>
                  <a:chExt cx="144" cy="144"/>
                </a:xfrm>
              </p:grpSpPr>
              <p:sp>
                <p:nvSpPr>
                  <p:cNvPr id="343060" name="Line 20"/>
                  <p:cNvSpPr>
                    <a:spLocks noChangeShapeType="1"/>
                  </p:cNvSpPr>
                  <p:nvPr/>
                </p:nvSpPr>
                <p:spPr bwMode="auto">
                  <a:xfrm>
                    <a:off x="2304" y="2160"/>
                    <a:ext cx="96" cy="96"/>
                  </a:xfrm>
                  <a:prstGeom prst="line">
                    <a:avLst/>
                  </a:prstGeom>
                  <a:noFill/>
                  <a:ln w="571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061" name="Line 21"/>
                  <p:cNvSpPr>
                    <a:spLocks noChangeShapeType="1"/>
                  </p:cNvSpPr>
                  <p:nvPr/>
                </p:nvSpPr>
                <p:spPr bwMode="auto">
                  <a:xfrm flipV="1">
                    <a:off x="2304" y="2112"/>
                    <a:ext cx="48" cy="48"/>
                  </a:xfrm>
                  <a:prstGeom prst="line">
                    <a:avLst/>
                  </a:prstGeom>
                  <a:noFill/>
                  <a:ln w="571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062" name="Line 22"/>
                  <p:cNvSpPr>
                    <a:spLocks noChangeShapeType="1"/>
                  </p:cNvSpPr>
                  <p:nvPr/>
                </p:nvSpPr>
                <p:spPr bwMode="auto">
                  <a:xfrm flipV="1">
                    <a:off x="2400" y="2208"/>
                    <a:ext cx="48" cy="48"/>
                  </a:xfrm>
                  <a:prstGeom prst="line">
                    <a:avLst/>
                  </a:prstGeom>
                  <a:noFill/>
                  <a:ln w="571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nvGrpSpPr>
              <p:cNvPr id="343063" name="Group 23"/>
              <p:cNvGrpSpPr>
                <a:grpSpLocks/>
              </p:cNvGrpSpPr>
              <p:nvPr/>
            </p:nvGrpSpPr>
            <p:grpSpPr bwMode="auto">
              <a:xfrm>
                <a:off x="1152" y="2784"/>
                <a:ext cx="96" cy="672"/>
                <a:chOff x="1152" y="2784"/>
                <a:chExt cx="96" cy="672"/>
              </a:xfrm>
            </p:grpSpPr>
            <p:sp>
              <p:nvSpPr>
                <p:cNvPr id="343064" name="Line 24"/>
                <p:cNvSpPr>
                  <a:spLocks noChangeShapeType="1"/>
                </p:cNvSpPr>
                <p:nvPr/>
              </p:nvSpPr>
              <p:spPr bwMode="auto">
                <a:xfrm flipV="1">
                  <a:off x="1152" y="2784"/>
                  <a:ext cx="0" cy="672"/>
                </a:xfrm>
                <a:prstGeom prst="line">
                  <a:avLst/>
                </a:prstGeom>
                <a:noFill/>
                <a:ln w="571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065" name="Line 25"/>
                <p:cNvSpPr>
                  <a:spLocks noChangeShapeType="1"/>
                </p:cNvSpPr>
                <p:nvPr/>
              </p:nvSpPr>
              <p:spPr bwMode="auto">
                <a:xfrm>
                  <a:off x="1152" y="3456"/>
                  <a:ext cx="96" cy="0"/>
                </a:xfrm>
                <a:prstGeom prst="line">
                  <a:avLst/>
                </a:prstGeom>
                <a:noFill/>
                <a:ln w="571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43066" name="Group 26"/>
              <p:cNvGrpSpPr>
                <a:grpSpLocks/>
              </p:cNvGrpSpPr>
              <p:nvPr/>
            </p:nvGrpSpPr>
            <p:grpSpPr bwMode="auto">
              <a:xfrm>
                <a:off x="1536" y="2784"/>
                <a:ext cx="96" cy="672"/>
                <a:chOff x="1152" y="2784"/>
                <a:chExt cx="96" cy="672"/>
              </a:xfrm>
            </p:grpSpPr>
            <p:sp>
              <p:nvSpPr>
                <p:cNvPr id="343067" name="Line 27"/>
                <p:cNvSpPr>
                  <a:spLocks noChangeShapeType="1"/>
                </p:cNvSpPr>
                <p:nvPr/>
              </p:nvSpPr>
              <p:spPr bwMode="auto">
                <a:xfrm flipV="1">
                  <a:off x="1152" y="2784"/>
                  <a:ext cx="0" cy="672"/>
                </a:xfrm>
                <a:prstGeom prst="line">
                  <a:avLst/>
                </a:prstGeom>
                <a:noFill/>
                <a:ln w="571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068" name="Line 28"/>
                <p:cNvSpPr>
                  <a:spLocks noChangeShapeType="1"/>
                </p:cNvSpPr>
                <p:nvPr/>
              </p:nvSpPr>
              <p:spPr bwMode="auto">
                <a:xfrm>
                  <a:off x="1152" y="3456"/>
                  <a:ext cx="96" cy="0"/>
                </a:xfrm>
                <a:prstGeom prst="line">
                  <a:avLst/>
                </a:prstGeom>
                <a:noFill/>
                <a:ln w="57150">
                  <a:solidFill>
                    <a:srgbClr val="3399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43069" name="Freeform 29"/>
              <p:cNvSpPr>
                <a:spLocks/>
              </p:cNvSpPr>
              <p:nvPr/>
            </p:nvSpPr>
            <p:spPr bwMode="auto">
              <a:xfrm>
                <a:off x="1536" y="1632"/>
                <a:ext cx="384" cy="197"/>
              </a:xfrm>
              <a:custGeom>
                <a:avLst/>
                <a:gdLst>
                  <a:gd name="T0" fmla="*/ 0 w 384"/>
                  <a:gd name="T1" fmla="*/ 96 h 197"/>
                  <a:gd name="T2" fmla="*/ 384 w 384"/>
                  <a:gd name="T3" fmla="*/ 0 h 197"/>
                  <a:gd name="T4" fmla="*/ 365 w 384"/>
                  <a:gd name="T5" fmla="*/ 197 h 197"/>
                  <a:gd name="T6" fmla="*/ 0 w 384"/>
                  <a:gd name="T7" fmla="*/ 96 h 197"/>
                </a:gdLst>
                <a:ahLst/>
                <a:cxnLst>
                  <a:cxn ang="0">
                    <a:pos x="T0" y="T1"/>
                  </a:cxn>
                  <a:cxn ang="0">
                    <a:pos x="T2" y="T3"/>
                  </a:cxn>
                  <a:cxn ang="0">
                    <a:pos x="T4" y="T5"/>
                  </a:cxn>
                  <a:cxn ang="0">
                    <a:pos x="T6" y="T7"/>
                  </a:cxn>
                </a:cxnLst>
                <a:rect l="0" t="0" r="r" b="b"/>
                <a:pathLst>
                  <a:path w="384" h="197">
                    <a:moveTo>
                      <a:pt x="0" y="96"/>
                    </a:moveTo>
                    <a:lnTo>
                      <a:pt x="384" y="0"/>
                    </a:lnTo>
                    <a:cubicBezTo>
                      <a:pt x="378" y="66"/>
                      <a:pt x="371" y="131"/>
                      <a:pt x="365" y="197"/>
                    </a:cubicBezTo>
                    <a:lnTo>
                      <a:pt x="0" y="96"/>
                    </a:lnTo>
                    <a:close/>
                  </a:path>
                </a:pathLst>
              </a:custGeom>
              <a:solidFill>
                <a:srgbClr val="F81706"/>
              </a:solidFill>
              <a:ln w="9525">
                <a:solidFill>
                  <a:srgbClr val="F8170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070" name="Text Box 30"/>
              <p:cNvSpPr txBox="1">
                <a:spLocks noChangeArrowheads="1"/>
              </p:cNvSpPr>
              <p:nvPr/>
            </p:nvSpPr>
            <p:spPr bwMode="auto">
              <a:xfrm>
                <a:off x="1478" y="1221"/>
                <a:ext cx="7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81706"/>
                    </a:solidFill>
                    <a:ea typeface="宋体" pitchFamily="2" charset="-122"/>
                  </a:rPr>
                  <a:t>sensors</a:t>
                </a:r>
              </a:p>
            </p:txBody>
          </p:sp>
          <p:sp>
            <p:nvSpPr>
              <p:cNvPr id="343071" name="Text Box 31"/>
              <p:cNvSpPr txBox="1">
                <a:spLocks noChangeArrowheads="1"/>
              </p:cNvSpPr>
              <p:nvPr/>
            </p:nvSpPr>
            <p:spPr bwMode="auto">
              <a:xfrm>
                <a:off x="1766" y="2757"/>
                <a:ext cx="90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339933"/>
                    </a:solidFill>
                    <a:ea typeface="宋体" pitchFamily="2" charset="-122"/>
                  </a:rPr>
                  <a:t>actuators</a:t>
                </a:r>
              </a:p>
            </p:txBody>
          </p:sp>
        </p:grpSp>
      </p:grpSp>
      <p:grpSp>
        <p:nvGrpSpPr>
          <p:cNvPr id="343072" name="Group 32"/>
          <p:cNvGrpSpPr>
            <a:grpSpLocks/>
          </p:cNvGrpSpPr>
          <p:nvPr/>
        </p:nvGrpSpPr>
        <p:grpSpPr bwMode="auto">
          <a:xfrm>
            <a:off x="4343400" y="2641600"/>
            <a:ext cx="4572000" cy="3987800"/>
            <a:chOff x="2736" y="1664"/>
            <a:chExt cx="2880" cy="2512"/>
          </a:xfrm>
        </p:grpSpPr>
        <p:grpSp>
          <p:nvGrpSpPr>
            <p:cNvPr id="343073" name="Group 33"/>
            <p:cNvGrpSpPr>
              <a:grpSpLocks/>
            </p:cNvGrpSpPr>
            <p:nvPr/>
          </p:nvGrpSpPr>
          <p:grpSpPr bwMode="auto">
            <a:xfrm>
              <a:off x="2736" y="2064"/>
              <a:ext cx="2880" cy="2112"/>
              <a:chOff x="1104" y="2160"/>
              <a:chExt cx="2880" cy="2112"/>
            </a:xfrm>
          </p:grpSpPr>
          <p:grpSp>
            <p:nvGrpSpPr>
              <p:cNvPr id="343074" name="Group 34"/>
              <p:cNvGrpSpPr>
                <a:grpSpLocks/>
              </p:cNvGrpSpPr>
              <p:nvPr/>
            </p:nvGrpSpPr>
            <p:grpSpPr bwMode="auto">
              <a:xfrm>
                <a:off x="1104" y="2160"/>
                <a:ext cx="2880" cy="2112"/>
                <a:chOff x="480" y="1008"/>
                <a:chExt cx="2880" cy="2112"/>
              </a:xfrm>
            </p:grpSpPr>
            <p:sp>
              <p:nvSpPr>
                <p:cNvPr id="343075" name="Oval 35"/>
                <p:cNvSpPr>
                  <a:spLocks noChangeArrowheads="1"/>
                </p:cNvSpPr>
                <p:nvPr/>
              </p:nvSpPr>
              <p:spPr bwMode="auto">
                <a:xfrm>
                  <a:off x="480" y="1008"/>
                  <a:ext cx="2880" cy="2112"/>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p>
              </p:txBody>
            </p:sp>
            <p:sp>
              <p:nvSpPr>
                <p:cNvPr id="343076" name="Text Box 36"/>
                <p:cNvSpPr txBox="1">
                  <a:spLocks noChangeArrowheads="1"/>
                </p:cNvSpPr>
                <p:nvPr/>
              </p:nvSpPr>
              <p:spPr bwMode="auto">
                <a:xfrm>
                  <a:off x="1344" y="1200"/>
                  <a:ext cx="11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itchFamily="2" charset="-122"/>
                    </a:rPr>
                    <a:t>Environment</a:t>
                  </a:r>
                </a:p>
              </p:txBody>
            </p:sp>
          </p:grpSp>
          <p:grpSp>
            <p:nvGrpSpPr>
              <p:cNvPr id="343077" name="Group 37"/>
              <p:cNvGrpSpPr>
                <a:grpSpLocks/>
              </p:cNvGrpSpPr>
              <p:nvPr/>
            </p:nvGrpSpPr>
            <p:grpSpPr bwMode="auto">
              <a:xfrm flipH="1">
                <a:off x="2400" y="2688"/>
                <a:ext cx="1008" cy="1200"/>
                <a:chOff x="4080" y="2304"/>
                <a:chExt cx="1488" cy="1824"/>
              </a:xfrm>
            </p:grpSpPr>
            <p:sp>
              <p:nvSpPr>
                <p:cNvPr id="343078" name="Rectangle 38"/>
                <p:cNvSpPr>
                  <a:spLocks noChangeArrowheads="1"/>
                </p:cNvSpPr>
                <p:nvPr/>
              </p:nvSpPr>
              <p:spPr bwMode="auto">
                <a:xfrm>
                  <a:off x="4080" y="2304"/>
                  <a:ext cx="768" cy="1248"/>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solidFill>
                      <a:srgbClr val="CC6600"/>
                    </a:solidFill>
                  </a:endParaRPr>
                </a:p>
              </p:txBody>
            </p:sp>
            <p:grpSp>
              <p:nvGrpSpPr>
                <p:cNvPr id="343079" name="Group 39"/>
                <p:cNvGrpSpPr>
                  <a:grpSpLocks/>
                </p:cNvGrpSpPr>
                <p:nvPr/>
              </p:nvGrpSpPr>
              <p:grpSpPr bwMode="auto">
                <a:xfrm>
                  <a:off x="4656" y="2880"/>
                  <a:ext cx="912" cy="432"/>
                  <a:chOff x="1536" y="2112"/>
                  <a:chExt cx="912" cy="432"/>
                </a:xfrm>
              </p:grpSpPr>
              <p:grpSp>
                <p:nvGrpSpPr>
                  <p:cNvPr id="343080" name="Group 40"/>
                  <p:cNvGrpSpPr>
                    <a:grpSpLocks/>
                  </p:cNvGrpSpPr>
                  <p:nvPr/>
                </p:nvGrpSpPr>
                <p:grpSpPr bwMode="auto">
                  <a:xfrm>
                    <a:off x="1536" y="2160"/>
                    <a:ext cx="816" cy="384"/>
                    <a:chOff x="1536" y="2160"/>
                    <a:chExt cx="816" cy="384"/>
                  </a:xfrm>
                </p:grpSpPr>
                <p:sp>
                  <p:nvSpPr>
                    <p:cNvPr id="343081" name="Line 41"/>
                    <p:cNvSpPr>
                      <a:spLocks noChangeShapeType="1"/>
                    </p:cNvSpPr>
                    <p:nvPr/>
                  </p:nvSpPr>
                  <p:spPr bwMode="auto">
                    <a:xfrm>
                      <a:off x="1536" y="2160"/>
                      <a:ext cx="384" cy="384"/>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082" name="Line 42"/>
                    <p:cNvSpPr>
                      <a:spLocks noChangeShapeType="1"/>
                    </p:cNvSpPr>
                    <p:nvPr/>
                  </p:nvSpPr>
                  <p:spPr bwMode="auto">
                    <a:xfrm flipV="1">
                      <a:off x="1920" y="2208"/>
                      <a:ext cx="432" cy="336"/>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43083" name="Group 43"/>
                  <p:cNvGrpSpPr>
                    <a:grpSpLocks/>
                  </p:cNvGrpSpPr>
                  <p:nvPr/>
                </p:nvGrpSpPr>
                <p:grpSpPr bwMode="auto">
                  <a:xfrm>
                    <a:off x="2304" y="2112"/>
                    <a:ext cx="144" cy="144"/>
                    <a:chOff x="2304" y="2112"/>
                    <a:chExt cx="144" cy="144"/>
                  </a:xfrm>
                </p:grpSpPr>
                <p:sp>
                  <p:nvSpPr>
                    <p:cNvPr id="343084" name="Line 44"/>
                    <p:cNvSpPr>
                      <a:spLocks noChangeShapeType="1"/>
                    </p:cNvSpPr>
                    <p:nvPr/>
                  </p:nvSpPr>
                  <p:spPr bwMode="auto">
                    <a:xfrm>
                      <a:off x="2304" y="2160"/>
                      <a:ext cx="96" cy="96"/>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085" name="Line 45"/>
                    <p:cNvSpPr>
                      <a:spLocks noChangeShapeType="1"/>
                    </p:cNvSpPr>
                    <p:nvPr/>
                  </p:nvSpPr>
                  <p:spPr bwMode="auto">
                    <a:xfrm flipV="1">
                      <a:off x="2304" y="2112"/>
                      <a:ext cx="48" cy="48"/>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086" name="Line 46"/>
                    <p:cNvSpPr>
                      <a:spLocks noChangeShapeType="1"/>
                    </p:cNvSpPr>
                    <p:nvPr/>
                  </p:nvSpPr>
                  <p:spPr bwMode="auto">
                    <a:xfrm flipV="1">
                      <a:off x="2400" y="2208"/>
                      <a:ext cx="48" cy="48"/>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nvGrpSpPr>
                <p:cNvPr id="343087" name="Group 47"/>
                <p:cNvGrpSpPr>
                  <a:grpSpLocks/>
                </p:cNvGrpSpPr>
                <p:nvPr/>
              </p:nvGrpSpPr>
              <p:grpSpPr bwMode="auto">
                <a:xfrm>
                  <a:off x="4272" y="3456"/>
                  <a:ext cx="96" cy="672"/>
                  <a:chOff x="1152" y="2784"/>
                  <a:chExt cx="96" cy="672"/>
                </a:xfrm>
              </p:grpSpPr>
              <p:sp>
                <p:nvSpPr>
                  <p:cNvPr id="343088" name="Line 48"/>
                  <p:cNvSpPr>
                    <a:spLocks noChangeShapeType="1"/>
                  </p:cNvSpPr>
                  <p:nvPr/>
                </p:nvSpPr>
                <p:spPr bwMode="auto">
                  <a:xfrm flipV="1">
                    <a:off x="1152" y="2784"/>
                    <a:ext cx="0" cy="672"/>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089" name="Line 49"/>
                  <p:cNvSpPr>
                    <a:spLocks noChangeShapeType="1"/>
                  </p:cNvSpPr>
                  <p:nvPr/>
                </p:nvSpPr>
                <p:spPr bwMode="auto">
                  <a:xfrm>
                    <a:off x="1152" y="3456"/>
                    <a:ext cx="96"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43090" name="Group 50"/>
                <p:cNvGrpSpPr>
                  <a:grpSpLocks/>
                </p:cNvGrpSpPr>
                <p:nvPr/>
              </p:nvGrpSpPr>
              <p:grpSpPr bwMode="auto">
                <a:xfrm>
                  <a:off x="4656" y="3456"/>
                  <a:ext cx="96" cy="672"/>
                  <a:chOff x="1152" y="2784"/>
                  <a:chExt cx="96" cy="672"/>
                </a:xfrm>
              </p:grpSpPr>
              <p:sp>
                <p:nvSpPr>
                  <p:cNvPr id="343091" name="Line 51"/>
                  <p:cNvSpPr>
                    <a:spLocks noChangeShapeType="1"/>
                  </p:cNvSpPr>
                  <p:nvPr/>
                </p:nvSpPr>
                <p:spPr bwMode="auto">
                  <a:xfrm flipV="1">
                    <a:off x="1152" y="2784"/>
                    <a:ext cx="0" cy="672"/>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092" name="Line 52"/>
                  <p:cNvSpPr>
                    <a:spLocks noChangeShapeType="1"/>
                  </p:cNvSpPr>
                  <p:nvPr/>
                </p:nvSpPr>
                <p:spPr bwMode="auto">
                  <a:xfrm>
                    <a:off x="1152" y="3456"/>
                    <a:ext cx="96" cy="0"/>
                  </a:xfrm>
                  <a:prstGeom prst="line">
                    <a:avLst/>
                  </a:prstGeom>
                  <a:noFill/>
                  <a:ln w="5715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43093" name="Freeform 53"/>
                <p:cNvSpPr>
                  <a:spLocks/>
                </p:cNvSpPr>
                <p:nvPr/>
              </p:nvSpPr>
              <p:spPr bwMode="auto">
                <a:xfrm>
                  <a:off x="4656" y="2304"/>
                  <a:ext cx="384" cy="197"/>
                </a:xfrm>
                <a:custGeom>
                  <a:avLst/>
                  <a:gdLst>
                    <a:gd name="T0" fmla="*/ 0 w 384"/>
                    <a:gd name="T1" fmla="*/ 96 h 197"/>
                    <a:gd name="T2" fmla="*/ 384 w 384"/>
                    <a:gd name="T3" fmla="*/ 0 h 197"/>
                    <a:gd name="T4" fmla="*/ 365 w 384"/>
                    <a:gd name="T5" fmla="*/ 197 h 197"/>
                    <a:gd name="T6" fmla="*/ 0 w 384"/>
                    <a:gd name="T7" fmla="*/ 96 h 197"/>
                  </a:gdLst>
                  <a:ahLst/>
                  <a:cxnLst>
                    <a:cxn ang="0">
                      <a:pos x="T0" y="T1"/>
                    </a:cxn>
                    <a:cxn ang="0">
                      <a:pos x="T2" y="T3"/>
                    </a:cxn>
                    <a:cxn ang="0">
                      <a:pos x="T4" y="T5"/>
                    </a:cxn>
                    <a:cxn ang="0">
                      <a:pos x="T6" y="T7"/>
                    </a:cxn>
                  </a:cxnLst>
                  <a:rect l="0" t="0" r="r" b="b"/>
                  <a:pathLst>
                    <a:path w="384" h="197">
                      <a:moveTo>
                        <a:pt x="0" y="96"/>
                      </a:moveTo>
                      <a:lnTo>
                        <a:pt x="384" y="0"/>
                      </a:lnTo>
                      <a:cubicBezTo>
                        <a:pt x="378" y="66"/>
                        <a:pt x="371" y="131"/>
                        <a:pt x="365" y="197"/>
                      </a:cubicBezTo>
                      <a:lnTo>
                        <a:pt x="0" y="96"/>
                      </a:lnTo>
                      <a:close/>
                    </a:path>
                  </a:pathLst>
                </a:custGeom>
                <a:solidFill>
                  <a:schemeClr val="accent2"/>
                </a:solidFill>
                <a:ln w="9525">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43094" name="Group 54"/>
              <p:cNvGrpSpPr>
                <a:grpSpLocks/>
              </p:cNvGrpSpPr>
              <p:nvPr/>
            </p:nvGrpSpPr>
            <p:grpSpPr bwMode="auto">
              <a:xfrm>
                <a:off x="1392" y="3360"/>
                <a:ext cx="1152" cy="384"/>
                <a:chOff x="1152" y="2688"/>
                <a:chExt cx="1152" cy="384"/>
              </a:xfrm>
            </p:grpSpPr>
            <p:grpSp>
              <p:nvGrpSpPr>
                <p:cNvPr id="343095" name="Group 55"/>
                <p:cNvGrpSpPr>
                  <a:grpSpLocks/>
                </p:cNvGrpSpPr>
                <p:nvPr/>
              </p:nvGrpSpPr>
              <p:grpSpPr bwMode="auto">
                <a:xfrm>
                  <a:off x="1152" y="2688"/>
                  <a:ext cx="1152" cy="384"/>
                  <a:chOff x="1152" y="2688"/>
                  <a:chExt cx="1152" cy="384"/>
                </a:xfrm>
              </p:grpSpPr>
              <p:sp>
                <p:nvSpPr>
                  <p:cNvPr id="343096" name="Freeform 56"/>
                  <p:cNvSpPr>
                    <a:spLocks/>
                  </p:cNvSpPr>
                  <p:nvPr/>
                </p:nvSpPr>
                <p:spPr bwMode="auto">
                  <a:xfrm>
                    <a:off x="1152" y="2688"/>
                    <a:ext cx="1152" cy="384"/>
                  </a:xfrm>
                  <a:custGeom>
                    <a:avLst/>
                    <a:gdLst>
                      <a:gd name="T0" fmla="*/ 0 w 1152"/>
                      <a:gd name="T1" fmla="*/ 384 h 384"/>
                      <a:gd name="T2" fmla="*/ 768 w 1152"/>
                      <a:gd name="T3" fmla="*/ 384 h 384"/>
                      <a:gd name="T4" fmla="*/ 1152 w 1152"/>
                      <a:gd name="T5" fmla="*/ 0 h 384"/>
                      <a:gd name="T6" fmla="*/ 384 w 1152"/>
                      <a:gd name="T7" fmla="*/ 0 h 384"/>
                      <a:gd name="T8" fmla="*/ 0 w 1152"/>
                      <a:gd name="T9" fmla="*/ 384 h 384"/>
                    </a:gdLst>
                    <a:ahLst/>
                    <a:cxnLst>
                      <a:cxn ang="0">
                        <a:pos x="T0" y="T1"/>
                      </a:cxn>
                      <a:cxn ang="0">
                        <a:pos x="T2" y="T3"/>
                      </a:cxn>
                      <a:cxn ang="0">
                        <a:pos x="T4" y="T5"/>
                      </a:cxn>
                      <a:cxn ang="0">
                        <a:pos x="T6" y="T7"/>
                      </a:cxn>
                      <a:cxn ang="0">
                        <a:pos x="T8" y="T9"/>
                      </a:cxn>
                    </a:cxnLst>
                    <a:rect l="0" t="0" r="r" b="b"/>
                    <a:pathLst>
                      <a:path w="1152" h="384">
                        <a:moveTo>
                          <a:pt x="0" y="384"/>
                        </a:moveTo>
                        <a:lnTo>
                          <a:pt x="768" y="384"/>
                        </a:lnTo>
                        <a:lnTo>
                          <a:pt x="1152" y="0"/>
                        </a:lnTo>
                        <a:lnTo>
                          <a:pt x="384" y="0"/>
                        </a:lnTo>
                        <a:lnTo>
                          <a:pt x="0" y="384"/>
                        </a:lnTo>
                        <a:close/>
                      </a:path>
                    </a:pathLst>
                  </a:custGeom>
                  <a:noFill/>
                  <a:ln w="9525">
                    <a:solidFill>
                      <a:schemeClr val="tx1"/>
                    </a:solidFill>
                    <a:round/>
                    <a:headEnd/>
                    <a:tailEnd/>
                  </a:ln>
                  <a:effectLst/>
                  <a:extLst>
                    <a:ext uri="{909E8E84-426E-40DD-AFC4-6F175D3DCCD1}">
                      <a14:hiddenFill xmlns:a14="http://schemas.microsoft.com/office/drawing/2010/main">
                        <a:solidFill>
                          <a:srgbClr val="F6EDC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097" name="Line 57"/>
                  <p:cNvSpPr>
                    <a:spLocks noChangeShapeType="1"/>
                  </p:cNvSpPr>
                  <p:nvPr/>
                </p:nvSpPr>
                <p:spPr bwMode="auto">
                  <a:xfrm>
                    <a:off x="1344" y="2880"/>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098" name="Line 58"/>
                  <p:cNvSpPr>
                    <a:spLocks noChangeShapeType="1"/>
                  </p:cNvSpPr>
                  <p:nvPr/>
                </p:nvSpPr>
                <p:spPr bwMode="auto">
                  <a:xfrm flipV="1">
                    <a:off x="1536" y="2688"/>
                    <a:ext cx="384"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099" name="Line 59"/>
                  <p:cNvSpPr>
                    <a:spLocks noChangeShapeType="1"/>
                  </p:cNvSpPr>
                  <p:nvPr/>
                </p:nvSpPr>
                <p:spPr bwMode="auto">
                  <a:xfrm>
                    <a:off x="1440" y="2784"/>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100" name="Line 60"/>
                  <p:cNvSpPr>
                    <a:spLocks noChangeShapeType="1"/>
                  </p:cNvSpPr>
                  <p:nvPr/>
                </p:nvSpPr>
                <p:spPr bwMode="auto">
                  <a:xfrm>
                    <a:off x="1248" y="2976"/>
                    <a:ext cx="76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101" name="Line 61"/>
                  <p:cNvSpPr>
                    <a:spLocks noChangeShapeType="1"/>
                  </p:cNvSpPr>
                  <p:nvPr/>
                </p:nvSpPr>
                <p:spPr bwMode="auto">
                  <a:xfrm flipV="1">
                    <a:off x="1728" y="2688"/>
                    <a:ext cx="384"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102" name="Line 62"/>
                  <p:cNvSpPr>
                    <a:spLocks noChangeShapeType="1"/>
                  </p:cNvSpPr>
                  <p:nvPr/>
                </p:nvSpPr>
                <p:spPr bwMode="auto">
                  <a:xfrm flipV="1">
                    <a:off x="1344" y="2688"/>
                    <a:ext cx="384" cy="38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43103" name="Freeform 63"/>
                <p:cNvSpPr>
                  <a:spLocks/>
                </p:cNvSpPr>
                <p:nvPr/>
              </p:nvSpPr>
              <p:spPr bwMode="auto">
                <a:xfrm>
                  <a:off x="1152" y="2976"/>
                  <a:ext cx="288" cy="96"/>
                </a:xfrm>
                <a:custGeom>
                  <a:avLst/>
                  <a:gdLst>
                    <a:gd name="T0" fmla="*/ 96 w 288"/>
                    <a:gd name="T1" fmla="*/ 0 h 96"/>
                    <a:gd name="T2" fmla="*/ 288 w 288"/>
                    <a:gd name="T3" fmla="*/ 0 h 96"/>
                    <a:gd name="T4" fmla="*/ 192 w 288"/>
                    <a:gd name="T5" fmla="*/ 96 h 96"/>
                    <a:gd name="T6" fmla="*/ 0 w 288"/>
                    <a:gd name="T7" fmla="*/ 96 h 96"/>
                    <a:gd name="T8" fmla="*/ 96 w 288"/>
                    <a:gd name="T9" fmla="*/ 0 h 96"/>
                  </a:gdLst>
                  <a:ahLst/>
                  <a:cxnLst>
                    <a:cxn ang="0">
                      <a:pos x="T0" y="T1"/>
                    </a:cxn>
                    <a:cxn ang="0">
                      <a:pos x="T2" y="T3"/>
                    </a:cxn>
                    <a:cxn ang="0">
                      <a:pos x="T4" y="T5"/>
                    </a:cxn>
                    <a:cxn ang="0">
                      <a:pos x="T6" y="T7"/>
                    </a:cxn>
                    <a:cxn ang="0">
                      <a:pos x="T8" y="T9"/>
                    </a:cxn>
                  </a:cxnLst>
                  <a:rect l="0" t="0" r="r" b="b"/>
                  <a:pathLst>
                    <a:path w="288" h="96">
                      <a:moveTo>
                        <a:pt x="96" y="0"/>
                      </a:moveTo>
                      <a:lnTo>
                        <a:pt x="288" y="0"/>
                      </a:lnTo>
                      <a:lnTo>
                        <a:pt x="192" y="96"/>
                      </a:lnTo>
                      <a:lnTo>
                        <a:pt x="0" y="96"/>
                      </a:lnTo>
                      <a:lnTo>
                        <a:pt x="96" y="0"/>
                      </a:lnTo>
                      <a:close/>
                    </a:path>
                  </a:pathLst>
                </a:custGeom>
                <a:solidFill>
                  <a:srgbClr val="99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104" name="Freeform 64"/>
                <p:cNvSpPr>
                  <a:spLocks/>
                </p:cNvSpPr>
                <p:nvPr/>
              </p:nvSpPr>
              <p:spPr bwMode="auto">
                <a:xfrm>
                  <a:off x="1440" y="2880"/>
                  <a:ext cx="288" cy="96"/>
                </a:xfrm>
                <a:custGeom>
                  <a:avLst/>
                  <a:gdLst>
                    <a:gd name="T0" fmla="*/ 96 w 288"/>
                    <a:gd name="T1" fmla="*/ 0 h 96"/>
                    <a:gd name="T2" fmla="*/ 288 w 288"/>
                    <a:gd name="T3" fmla="*/ 0 h 96"/>
                    <a:gd name="T4" fmla="*/ 192 w 288"/>
                    <a:gd name="T5" fmla="*/ 96 h 96"/>
                    <a:gd name="T6" fmla="*/ 0 w 288"/>
                    <a:gd name="T7" fmla="*/ 96 h 96"/>
                    <a:gd name="T8" fmla="*/ 96 w 288"/>
                    <a:gd name="T9" fmla="*/ 0 h 96"/>
                  </a:gdLst>
                  <a:ahLst/>
                  <a:cxnLst>
                    <a:cxn ang="0">
                      <a:pos x="T0" y="T1"/>
                    </a:cxn>
                    <a:cxn ang="0">
                      <a:pos x="T2" y="T3"/>
                    </a:cxn>
                    <a:cxn ang="0">
                      <a:pos x="T4" y="T5"/>
                    </a:cxn>
                    <a:cxn ang="0">
                      <a:pos x="T6" y="T7"/>
                    </a:cxn>
                    <a:cxn ang="0">
                      <a:pos x="T8" y="T9"/>
                    </a:cxn>
                  </a:cxnLst>
                  <a:rect l="0" t="0" r="r" b="b"/>
                  <a:pathLst>
                    <a:path w="288" h="96">
                      <a:moveTo>
                        <a:pt x="96" y="0"/>
                      </a:moveTo>
                      <a:lnTo>
                        <a:pt x="288" y="0"/>
                      </a:lnTo>
                      <a:lnTo>
                        <a:pt x="192" y="96"/>
                      </a:lnTo>
                      <a:lnTo>
                        <a:pt x="0" y="96"/>
                      </a:lnTo>
                      <a:lnTo>
                        <a:pt x="96" y="0"/>
                      </a:lnTo>
                      <a:close/>
                    </a:path>
                  </a:pathLst>
                </a:custGeom>
                <a:solidFill>
                  <a:srgbClr val="99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105" name="Freeform 65"/>
                <p:cNvSpPr>
                  <a:spLocks/>
                </p:cNvSpPr>
                <p:nvPr/>
              </p:nvSpPr>
              <p:spPr bwMode="auto">
                <a:xfrm>
                  <a:off x="1728" y="2784"/>
                  <a:ext cx="288" cy="96"/>
                </a:xfrm>
                <a:custGeom>
                  <a:avLst/>
                  <a:gdLst>
                    <a:gd name="T0" fmla="*/ 96 w 288"/>
                    <a:gd name="T1" fmla="*/ 0 h 96"/>
                    <a:gd name="T2" fmla="*/ 288 w 288"/>
                    <a:gd name="T3" fmla="*/ 0 h 96"/>
                    <a:gd name="T4" fmla="*/ 192 w 288"/>
                    <a:gd name="T5" fmla="*/ 96 h 96"/>
                    <a:gd name="T6" fmla="*/ 0 w 288"/>
                    <a:gd name="T7" fmla="*/ 96 h 96"/>
                    <a:gd name="T8" fmla="*/ 96 w 288"/>
                    <a:gd name="T9" fmla="*/ 0 h 96"/>
                  </a:gdLst>
                  <a:ahLst/>
                  <a:cxnLst>
                    <a:cxn ang="0">
                      <a:pos x="T0" y="T1"/>
                    </a:cxn>
                    <a:cxn ang="0">
                      <a:pos x="T2" y="T3"/>
                    </a:cxn>
                    <a:cxn ang="0">
                      <a:pos x="T4" y="T5"/>
                    </a:cxn>
                    <a:cxn ang="0">
                      <a:pos x="T6" y="T7"/>
                    </a:cxn>
                    <a:cxn ang="0">
                      <a:pos x="T8" y="T9"/>
                    </a:cxn>
                  </a:cxnLst>
                  <a:rect l="0" t="0" r="r" b="b"/>
                  <a:pathLst>
                    <a:path w="288" h="96">
                      <a:moveTo>
                        <a:pt x="96" y="0"/>
                      </a:moveTo>
                      <a:lnTo>
                        <a:pt x="288" y="0"/>
                      </a:lnTo>
                      <a:lnTo>
                        <a:pt x="192" y="96"/>
                      </a:lnTo>
                      <a:lnTo>
                        <a:pt x="0" y="96"/>
                      </a:lnTo>
                      <a:lnTo>
                        <a:pt x="96" y="0"/>
                      </a:lnTo>
                      <a:close/>
                    </a:path>
                  </a:pathLst>
                </a:custGeom>
                <a:solidFill>
                  <a:srgbClr val="99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106" name="Freeform 66"/>
                <p:cNvSpPr>
                  <a:spLocks/>
                </p:cNvSpPr>
                <p:nvPr/>
              </p:nvSpPr>
              <p:spPr bwMode="auto">
                <a:xfrm>
                  <a:off x="2016" y="2688"/>
                  <a:ext cx="288" cy="96"/>
                </a:xfrm>
                <a:custGeom>
                  <a:avLst/>
                  <a:gdLst>
                    <a:gd name="T0" fmla="*/ 96 w 288"/>
                    <a:gd name="T1" fmla="*/ 0 h 96"/>
                    <a:gd name="T2" fmla="*/ 288 w 288"/>
                    <a:gd name="T3" fmla="*/ 0 h 96"/>
                    <a:gd name="T4" fmla="*/ 192 w 288"/>
                    <a:gd name="T5" fmla="*/ 96 h 96"/>
                    <a:gd name="T6" fmla="*/ 0 w 288"/>
                    <a:gd name="T7" fmla="*/ 96 h 96"/>
                    <a:gd name="T8" fmla="*/ 96 w 288"/>
                    <a:gd name="T9" fmla="*/ 0 h 96"/>
                  </a:gdLst>
                  <a:ahLst/>
                  <a:cxnLst>
                    <a:cxn ang="0">
                      <a:pos x="T0" y="T1"/>
                    </a:cxn>
                    <a:cxn ang="0">
                      <a:pos x="T2" y="T3"/>
                    </a:cxn>
                    <a:cxn ang="0">
                      <a:pos x="T4" y="T5"/>
                    </a:cxn>
                    <a:cxn ang="0">
                      <a:pos x="T6" y="T7"/>
                    </a:cxn>
                    <a:cxn ang="0">
                      <a:pos x="T8" y="T9"/>
                    </a:cxn>
                  </a:cxnLst>
                  <a:rect l="0" t="0" r="r" b="b"/>
                  <a:pathLst>
                    <a:path w="288" h="96">
                      <a:moveTo>
                        <a:pt x="96" y="0"/>
                      </a:moveTo>
                      <a:lnTo>
                        <a:pt x="288" y="0"/>
                      </a:lnTo>
                      <a:lnTo>
                        <a:pt x="192" y="96"/>
                      </a:lnTo>
                      <a:lnTo>
                        <a:pt x="0" y="96"/>
                      </a:lnTo>
                      <a:lnTo>
                        <a:pt x="96" y="0"/>
                      </a:lnTo>
                      <a:close/>
                    </a:path>
                  </a:pathLst>
                </a:custGeom>
                <a:solidFill>
                  <a:srgbClr val="99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107" name="Freeform 67"/>
                <p:cNvSpPr>
                  <a:spLocks/>
                </p:cNvSpPr>
                <p:nvPr/>
              </p:nvSpPr>
              <p:spPr bwMode="auto">
                <a:xfrm>
                  <a:off x="1536" y="2976"/>
                  <a:ext cx="288" cy="96"/>
                </a:xfrm>
                <a:custGeom>
                  <a:avLst/>
                  <a:gdLst>
                    <a:gd name="T0" fmla="*/ 96 w 288"/>
                    <a:gd name="T1" fmla="*/ 0 h 96"/>
                    <a:gd name="T2" fmla="*/ 288 w 288"/>
                    <a:gd name="T3" fmla="*/ 0 h 96"/>
                    <a:gd name="T4" fmla="*/ 192 w 288"/>
                    <a:gd name="T5" fmla="*/ 96 h 96"/>
                    <a:gd name="T6" fmla="*/ 0 w 288"/>
                    <a:gd name="T7" fmla="*/ 96 h 96"/>
                    <a:gd name="T8" fmla="*/ 96 w 288"/>
                    <a:gd name="T9" fmla="*/ 0 h 96"/>
                  </a:gdLst>
                  <a:ahLst/>
                  <a:cxnLst>
                    <a:cxn ang="0">
                      <a:pos x="T0" y="T1"/>
                    </a:cxn>
                    <a:cxn ang="0">
                      <a:pos x="T2" y="T3"/>
                    </a:cxn>
                    <a:cxn ang="0">
                      <a:pos x="T4" y="T5"/>
                    </a:cxn>
                    <a:cxn ang="0">
                      <a:pos x="T6" y="T7"/>
                    </a:cxn>
                    <a:cxn ang="0">
                      <a:pos x="T8" y="T9"/>
                    </a:cxn>
                  </a:cxnLst>
                  <a:rect l="0" t="0" r="r" b="b"/>
                  <a:pathLst>
                    <a:path w="288" h="96">
                      <a:moveTo>
                        <a:pt x="96" y="0"/>
                      </a:moveTo>
                      <a:lnTo>
                        <a:pt x="288" y="0"/>
                      </a:lnTo>
                      <a:lnTo>
                        <a:pt x="192" y="96"/>
                      </a:lnTo>
                      <a:lnTo>
                        <a:pt x="0" y="96"/>
                      </a:lnTo>
                      <a:lnTo>
                        <a:pt x="96" y="0"/>
                      </a:lnTo>
                      <a:close/>
                    </a:path>
                  </a:pathLst>
                </a:custGeom>
                <a:solidFill>
                  <a:srgbClr val="99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108" name="Freeform 68"/>
                <p:cNvSpPr>
                  <a:spLocks/>
                </p:cNvSpPr>
                <p:nvPr/>
              </p:nvSpPr>
              <p:spPr bwMode="auto">
                <a:xfrm>
                  <a:off x="1824" y="2880"/>
                  <a:ext cx="288" cy="96"/>
                </a:xfrm>
                <a:custGeom>
                  <a:avLst/>
                  <a:gdLst>
                    <a:gd name="T0" fmla="*/ 96 w 288"/>
                    <a:gd name="T1" fmla="*/ 0 h 96"/>
                    <a:gd name="T2" fmla="*/ 288 w 288"/>
                    <a:gd name="T3" fmla="*/ 0 h 96"/>
                    <a:gd name="T4" fmla="*/ 192 w 288"/>
                    <a:gd name="T5" fmla="*/ 96 h 96"/>
                    <a:gd name="T6" fmla="*/ 0 w 288"/>
                    <a:gd name="T7" fmla="*/ 96 h 96"/>
                    <a:gd name="T8" fmla="*/ 96 w 288"/>
                    <a:gd name="T9" fmla="*/ 0 h 96"/>
                  </a:gdLst>
                  <a:ahLst/>
                  <a:cxnLst>
                    <a:cxn ang="0">
                      <a:pos x="T0" y="T1"/>
                    </a:cxn>
                    <a:cxn ang="0">
                      <a:pos x="T2" y="T3"/>
                    </a:cxn>
                    <a:cxn ang="0">
                      <a:pos x="T4" y="T5"/>
                    </a:cxn>
                    <a:cxn ang="0">
                      <a:pos x="T6" y="T7"/>
                    </a:cxn>
                    <a:cxn ang="0">
                      <a:pos x="T8" y="T9"/>
                    </a:cxn>
                  </a:cxnLst>
                  <a:rect l="0" t="0" r="r" b="b"/>
                  <a:pathLst>
                    <a:path w="288" h="96">
                      <a:moveTo>
                        <a:pt x="96" y="0"/>
                      </a:moveTo>
                      <a:lnTo>
                        <a:pt x="288" y="0"/>
                      </a:lnTo>
                      <a:lnTo>
                        <a:pt x="192" y="96"/>
                      </a:lnTo>
                      <a:lnTo>
                        <a:pt x="0" y="96"/>
                      </a:lnTo>
                      <a:lnTo>
                        <a:pt x="96" y="0"/>
                      </a:lnTo>
                      <a:close/>
                    </a:path>
                  </a:pathLst>
                </a:custGeom>
                <a:solidFill>
                  <a:srgbClr val="99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109" name="Freeform 69"/>
                <p:cNvSpPr>
                  <a:spLocks/>
                </p:cNvSpPr>
                <p:nvPr/>
              </p:nvSpPr>
              <p:spPr bwMode="auto">
                <a:xfrm>
                  <a:off x="1344" y="2784"/>
                  <a:ext cx="288" cy="96"/>
                </a:xfrm>
                <a:custGeom>
                  <a:avLst/>
                  <a:gdLst>
                    <a:gd name="T0" fmla="*/ 96 w 288"/>
                    <a:gd name="T1" fmla="*/ 0 h 96"/>
                    <a:gd name="T2" fmla="*/ 288 w 288"/>
                    <a:gd name="T3" fmla="*/ 0 h 96"/>
                    <a:gd name="T4" fmla="*/ 192 w 288"/>
                    <a:gd name="T5" fmla="*/ 96 h 96"/>
                    <a:gd name="T6" fmla="*/ 0 w 288"/>
                    <a:gd name="T7" fmla="*/ 96 h 96"/>
                    <a:gd name="T8" fmla="*/ 96 w 288"/>
                    <a:gd name="T9" fmla="*/ 0 h 96"/>
                  </a:gdLst>
                  <a:ahLst/>
                  <a:cxnLst>
                    <a:cxn ang="0">
                      <a:pos x="T0" y="T1"/>
                    </a:cxn>
                    <a:cxn ang="0">
                      <a:pos x="T2" y="T3"/>
                    </a:cxn>
                    <a:cxn ang="0">
                      <a:pos x="T4" y="T5"/>
                    </a:cxn>
                    <a:cxn ang="0">
                      <a:pos x="T6" y="T7"/>
                    </a:cxn>
                    <a:cxn ang="0">
                      <a:pos x="T8" y="T9"/>
                    </a:cxn>
                  </a:cxnLst>
                  <a:rect l="0" t="0" r="r" b="b"/>
                  <a:pathLst>
                    <a:path w="288" h="96">
                      <a:moveTo>
                        <a:pt x="96" y="0"/>
                      </a:moveTo>
                      <a:lnTo>
                        <a:pt x="288" y="0"/>
                      </a:lnTo>
                      <a:lnTo>
                        <a:pt x="192" y="96"/>
                      </a:lnTo>
                      <a:lnTo>
                        <a:pt x="0" y="96"/>
                      </a:lnTo>
                      <a:lnTo>
                        <a:pt x="96" y="0"/>
                      </a:lnTo>
                      <a:close/>
                    </a:path>
                  </a:pathLst>
                </a:custGeom>
                <a:solidFill>
                  <a:srgbClr val="99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110" name="Freeform 70"/>
                <p:cNvSpPr>
                  <a:spLocks/>
                </p:cNvSpPr>
                <p:nvPr/>
              </p:nvSpPr>
              <p:spPr bwMode="auto">
                <a:xfrm>
                  <a:off x="1632" y="2688"/>
                  <a:ext cx="288" cy="96"/>
                </a:xfrm>
                <a:custGeom>
                  <a:avLst/>
                  <a:gdLst>
                    <a:gd name="T0" fmla="*/ 96 w 288"/>
                    <a:gd name="T1" fmla="*/ 0 h 96"/>
                    <a:gd name="T2" fmla="*/ 288 w 288"/>
                    <a:gd name="T3" fmla="*/ 0 h 96"/>
                    <a:gd name="T4" fmla="*/ 192 w 288"/>
                    <a:gd name="T5" fmla="*/ 96 h 96"/>
                    <a:gd name="T6" fmla="*/ 0 w 288"/>
                    <a:gd name="T7" fmla="*/ 96 h 96"/>
                    <a:gd name="T8" fmla="*/ 96 w 288"/>
                    <a:gd name="T9" fmla="*/ 0 h 96"/>
                  </a:gdLst>
                  <a:ahLst/>
                  <a:cxnLst>
                    <a:cxn ang="0">
                      <a:pos x="T0" y="T1"/>
                    </a:cxn>
                    <a:cxn ang="0">
                      <a:pos x="T2" y="T3"/>
                    </a:cxn>
                    <a:cxn ang="0">
                      <a:pos x="T4" y="T5"/>
                    </a:cxn>
                    <a:cxn ang="0">
                      <a:pos x="T6" y="T7"/>
                    </a:cxn>
                    <a:cxn ang="0">
                      <a:pos x="T8" y="T9"/>
                    </a:cxn>
                  </a:cxnLst>
                  <a:rect l="0" t="0" r="r" b="b"/>
                  <a:pathLst>
                    <a:path w="288" h="96">
                      <a:moveTo>
                        <a:pt x="96" y="0"/>
                      </a:moveTo>
                      <a:lnTo>
                        <a:pt x="288" y="0"/>
                      </a:lnTo>
                      <a:lnTo>
                        <a:pt x="192" y="96"/>
                      </a:lnTo>
                      <a:lnTo>
                        <a:pt x="0" y="96"/>
                      </a:lnTo>
                      <a:lnTo>
                        <a:pt x="96" y="0"/>
                      </a:lnTo>
                      <a:close/>
                    </a:path>
                  </a:pathLst>
                </a:custGeom>
                <a:solidFill>
                  <a:srgbClr val="99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sp>
          <p:nvSpPr>
            <p:cNvPr id="343111" name="Line 71"/>
            <p:cNvSpPr>
              <a:spLocks noChangeShapeType="1"/>
            </p:cNvSpPr>
            <p:nvPr/>
          </p:nvSpPr>
          <p:spPr bwMode="auto">
            <a:xfrm flipH="1">
              <a:off x="2736" y="2016"/>
              <a:ext cx="144"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3112" name="Line 72"/>
            <p:cNvSpPr>
              <a:spLocks noChangeShapeType="1"/>
            </p:cNvSpPr>
            <p:nvPr/>
          </p:nvSpPr>
          <p:spPr bwMode="auto">
            <a:xfrm>
              <a:off x="3984" y="1664"/>
              <a:ext cx="1008" cy="5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430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p:txBody>
          <a:bodyPr/>
          <a:lstStyle/>
          <a:p>
            <a:r>
              <a:rPr lang="en-US" altLang="zh-CN" sz="4000">
                <a:ea typeface="宋体" pitchFamily="2" charset="-122"/>
              </a:rPr>
              <a:t>Alpha-Beta Example (continued)</a:t>
            </a:r>
            <a:endParaRPr lang="en-US" altLang="zh-CN">
              <a:ea typeface="宋体" pitchFamily="2" charset="-122"/>
            </a:endParaRPr>
          </a:p>
        </p:txBody>
      </p:sp>
      <p:pic>
        <p:nvPicPr>
          <p:cNvPr id="4249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05063"/>
            <a:ext cx="7539038"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4964" name="Text Box 4"/>
          <p:cNvSpPr txBox="1">
            <a:spLocks noChangeArrowheads="1"/>
          </p:cNvSpPr>
          <p:nvPr/>
        </p:nvSpPr>
        <p:spPr bwMode="auto">
          <a:xfrm>
            <a:off x="4619625" y="3641725"/>
            <a:ext cx="8509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itchFamily="18" charset="0"/>
                <a:ea typeface="宋体" pitchFamily="2" charset="-122"/>
              </a:rPr>
              <a:t>[−∞,2]</a:t>
            </a:r>
            <a:endParaRPr lang="en-US" altLang="zh-CN" b="1">
              <a:latin typeface="Times New Roman" pitchFamily="18" charset="0"/>
              <a:ea typeface="宋体" pitchFamily="2" charset="-122"/>
            </a:endParaRPr>
          </a:p>
        </p:txBody>
      </p:sp>
      <p:sp>
        <p:nvSpPr>
          <p:cNvPr id="424965" name="Text Box 5"/>
          <p:cNvSpPr txBox="1">
            <a:spLocks noChangeArrowheads="1"/>
          </p:cNvSpPr>
          <p:nvPr/>
        </p:nvSpPr>
        <p:spPr bwMode="auto">
          <a:xfrm>
            <a:off x="4816475" y="2498725"/>
            <a:ext cx="669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itchFamily="18" charset="0"/>
                <a:ea typeface="宋体" pitchFamily="2" charset="-122"/>
              </a:rPr>
              <a:t>[3,5]</a:t>
            </a:r>
          </a:p>
        </p:txBody>
      </p:sp>
      <p:sp>
        <p:nvSpPr>
          <p:cNvPr id="424966" name="Text Box 6"/>
          <p:cNvSpPr txBox="1">
            <a:spLocks noChangeArrowheads="1"/>
          </p:cNvSpPr>
          <p:nvPr/>
        </p:nvSpPr>
        <p:spPr bwMode="auto">
          <a:xfrm>
            <a:off x="2409825" y="3641725"/>
            <a:ext cx="669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itchFamily="18" charset="0"/>
                <a:ea typeface="宋体" pitchFamily="2" charset="-122"/>
              </a:rPr>
              <a:t>[3,3]</a:t>
            </a:r>
          </a:p>
        </p:txBody>
      </p:sp>
      <p:sp>
        <p:nvSpPr>
          <p:cNvPr id="424967" name="Text Box 7"/>
          <p:cNvSpPr txBox="1">
            <a:spLocks noChangeArrowheads="1"/>
          </p:cNvSpPr>
          <p:nvPr/>
        </p:nvSpPr>
        <p:spPr bwMode="auto">
          <a:xfrm>
            <a:off x="6600825" y="3641725"/>
            <a:ext cx="808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FF0000"/>
                </a:solidFill>
                <a:latin typeface="Times New Roman" pitchFamily="18" charset="0"/>
                <a:ea typeface="宋体" pitchFamily="2" charset="-122"/>
              </a:rPr>
              <a:t>[-∞,5]</a:t>
            </a:r>
            <a:endParaRPr lang="en-US" altLang="zh-CN" b="1">
              <a:latin typeface="Times New Roman" pitchFamily="18" charset="0"/>
              <a:ea typeface="宋体" pitchFamily="2" charset="-122"/>
            </a:endParaRPr>
          </a:p>
        </p:txBody>
      </p:sp>
      <p:pic>
        <p:nvPicPr>
          <p:cNvPr id="42496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1913" y="2419350"/>
            <a:ext cx="522287"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4969" name="Rectangle 9"/>
          <p:cNvSpPr>
            <a:spLocks noChangeArrowheads="1"/>
          </p:cNvSpPr>
          <p:nvPr/>
        </p:nvSpPr>
        <p:spPr bwMode="auto">
          <a:xfrm>
            <a:off x="6216650" y="2438400"/>
            <a:ext cx="260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latin typeface="Times New Roman" pitchFamily="18" charset="0"/>
                <a:ea typeface="宋体" pitchFamily="2" charset="-122"/>
              </a:rPr>
              <a:t>,</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p:txBody>
          <a:bodyPr/>
          <a:lstStyle/>
          <a:p>
            <a:r>
              <a:rPr lang="en-US" altLang="zh-CN" sz="4000">
                <a:ea typeface="宋体" pitchFamily="2" charset="-122"/>
              </a:rPr>
              <a:t>Alpha-Beta Example (continued)</a:t>
            </a:r>
            <a:endParaRPr lang="en-US" altLang="zh-CN">
              <a:ea typeface="宋体" pitchFamily="2" charset="-122"/>
            </a:endParaRPr>
          </a:p>
        </p:txBody>
      </p:sp>
      <p:pic>
        <p:nvPicPr>
          <p:cNvPr id="427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6325"/>
            <a:ext cx="7467600" cy="298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7012" name="Text Box 4"/>
          <p:cNvSpPr txBox="1">
            <a:spLocks noChangeArrowheads="1"/>
          </p:cNvSpPr>
          <p:nvPr/>
        </p:nvSpPr>
        <p:spPr bwMode="auto">
          <a:xfrm>
            <a:off x="6172200" y="3413125"/>
            <a:ext cx="669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FF0000"/>
                </a:solidFill>
                <a:latin typeface="Times New Roman" pitchFamily="18" charset="0"/>
                <a:ea typeface="宋体" pitchFamily="2" charset="-122"/>
              </a:rPr>
              <a:t>[2,2]</a:t>
            </a:r>
            <a:endParaRPr lang="en-US" altLang="zh-CN" b="1">
              <a:latin typeface="Times New Roman" pitchFamily="18" charset="0"/>
              <a:ea typeface="宋体" pitchFamily="2" charset="-122"/>
            </a:endParaRPr>
          </a:p>
        </p:txBody>
      </p:sp>
      <p:sp>
        <p:nvSpPr>
          <p:cNvPr id="427013" name="Text Box 5"/>
          <p:cNvSpPr txBox="1">
            <a:spLocks noChangeArrowheads="1"/>
          </p:cNvSpPr>
          <p:nvPr/>
        </p:nvSpPr>
        <p:spPr bwMode="auto">
          <a:xfrm>
            <a:off x="4267200" y="3429000"/>
            <a:ext cx="8509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itchFamily="18" charset="0"/>
                <a:ea typeface="宋体" pitchFamily="2" charset="-122"/>
              </a:rPr>
              <a:t>[−∞,2]</a:t>
            </a:r>
            <a:endParaRPr lang="en-US" altLang="zh-CN" b="1">
              <a:latin typeface="Times New Roman" pitchFamily="18" charset="0"/>
              <a:ea typeface="宋体" pitchFamily="2" charset="-122"/>
            </a:endParaRPr>
          </a:p>
        </p:txBody>
      </p:sp>
      <p:sp>
        <p:nvSpPr>
          <p:cNvPr id="427014" name="Text Box 6"/>
          <p:cNvSpPr txBox="1">
            <a:spLocks noChangeArrowheads="1"/>
          </p:cNvSpPr>
          <p:nvPr/>
        </p:nvSpPr>
        <p:spPr bwMode="auto">
          <a:xfrm>
            <a:off x="4464050" y="2422525"/>
            <a:ext cx="669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solidFill>
                  <a:srgbClr val="FF0000"/>
                </a:solidFill>
                <a:latin typeface="Times New Roman" pitchFamily="18" charset="0"/>
                <a:ea typeface="宋体" pitchFamily="2" charset="-122"/>
              </a:rPr>
              <a:t>[3,3]</a:t>
            </a:r>
            <a:endParaRPr lang="en-US" altLang="zh-CN" sz="2000">
              <a:latin typeface="Times New Roman" pitchFamily="18" charset="0"/>
              <a:ea typeface="宋体" pitchFamily="2" charset="-122"/>
            </a:endParaRPr>
          </a:p>
        </p:txBody>
      </p:sp>
      <p:sp>
        <p:nvSpPr>
          <p:cNvPr id="427015" name="Text Box 7"/>
          <p:cNvSpPr txBox="1">
            <a:spLocks noChangeArrowheads="1"/>
          </p:cNvSpPr>
          <p:nvPr/>
        </p:nvSpPr>
        <p:spPr bwMode="auto">
          <a:xfrm>
            <a:off x="2530475" y="3429000"/>
            <a:ext cx="669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itchFamily="18" charset="0"/>
                <a:ea typeface="宋体" pitchFamily="2" charset="-122"/>
              </a:rPr>
              <a:t>[3,3]</a:t>
            </a:r>
          </a:p>
        </p:txBody>
      </p:sp>
      <p:pic>
        <p:nvPicPr>
          <p:cNvPr id="42701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398713"/>
            <a:ext cx="685800"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p:txBody>
          <a:bodyPr/>
          <a:lstStyle/>
          <a:p>
            <a:r>
              <a:rPr lang="en-US" altLang="zh-CN" sz="4000">
                <a:ea typeface="宋体" pitchFamily="2" charset="-122"/>
              </a:rPr>
              <a:t>Alpha-Beta Example (continued)</a:t>
            </a:r>
            <a:endParaRPr lang="en-US" altLang="zh-CN">
              <a:ea typeface="宋体" pitchFamily="2" charset="-122"/>
            </a:endParaRPr>
          </a:p>
        </p:txBody>
      </p:sp>
      <p:pic>
        <p:nvPicPr>
          <p:cNvPr id="429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346325"/>
            <a:ext cx="7467600" cy="298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9060" name="Text Box 4"/>
          <p:cNvSpPr txBox="1">
            <a:spLocks noChangeArrowheads="1"/>
          </p:cNvSpPr>
          <p:nvPr/>
        </p:nvSpPr>
        <p:spPr bwMode="auto">
          <a:xfrm>
            <a:off x="6172200" y="3413125"/>
            <a:ext cx="669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itchFamily="18" charset="0"/>
                <a:ea typeface="宋体" pitchFamily="2" charset="-122"/>
              </a:rPr>
              <a:t>[2,2]</a:t>
            </a:r>
            <a:endParaRPr lang="en-US" altLang="zh-CN" b="1">
              <a:latin typeface="Times New Roman" pitchFamily="18" charset="0"/>
              <a:ea typeface="宋体" pitchFamily="2" charset="-122"/>
            </a:endParaRPr>
          </a:p>
        </p:txBody>
      </p:sp>
      <p:sp>
        <p:nvSpPr>
          <p:cNvPr id="429061" name="Text Box 5"/>
          <p:cNvSpPr txBox="1">
            <a:spLocks noChangeArrowheads="1"/>
          </p:cNvSpPr>
          <p:nvPr/>
        </p:nvSpPr>
        <p:spPr bwMode="auto">
          <a:xfrm>
            <a:off x="4267200" y="3429000"/>
            <a:ext cx="808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itchFamily="18" charset="0"/>
                <a:ea typeface="宋体" pitchFamily="2" charset="-122"/>
              </a:rPr>
              <a:t>[-∞,2]</a:t>
            </a:r>
            <a:endParaRPr lang="en-US" altLang="zh-CN" b="1">
              <a:latin typeface="Times New Roman" pitchFamily="18" charset="0"/>
              <a:ea typeface="宋体" pitchFamily="2" charset="-122"/>
            </a:endParaRPr>
          </a:p>
        </p:txBody>
      </p:sp>
      <p:sp>
        <p:nvSpPr>
          <p:cNvPr id="429062" name="Text Box 6"/>
          <p:cNvSpPr txBox="1">
            <a:spLocks noChangeArrowheads="1"/>
          </p:cNvSpPr>
          <p:nvPr/>
        </p:nvSpPr>
        <p:spPr bwMode="auto">
          <a:xfrm>
            <a:off x="4464050" y="2422525"/>
            <a:ext cx="669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itchFamily="18" charset="0"/>
                <a:ea typeface="宋体" pitchFamily="2" charset="-122"/>
              </a:rPr>
              <a:t>[3,3]</a:t>
            </a:r>
          </a:p>
        </p:txBody>
      </p:sp>
      <p:sp>
        <p:nvSpPr>
          <p:cNvPr id="429063" name="Text Box 7"/>
          <p:cNvSpPr txBox="1">
            <a:spLocks noChangeArrowheads="1"/>
          </p:cNvSpPr>
          <p:nvPr/>
        </p:nvSpPr>
        <p:spPr bwMode="auto">
          <a:xfrm>
            <a:off x="2530475" y="3429000"/>
            <a:ext cx="669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itchFamily="18" charset="0"/>
                <a:ea typeface="宋体" pitchFamily="2" charset="-122"/>
              </a:rPr>
              <a:t>[3,3]</a:t>
            </a:r>
          </a:p>
        </p:txBody>
      </p:sp>
      <p:pic>
        <p:nvPicPr>
          <p:cNvPr id="42906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2398713"/>
            <a:ext cx="685800"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906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2498725"/>
            <a:ext cx="2571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9066" name="Oval 10"/>
          <p:cNvSpPr>
            <a:spLocks noChangeArrowheads="1"/>
          </p:cNvSpPr>
          <p:nvPr/>
        </p:nvSpPr>
        <p:spPr bwMode="auto">
          <a:xfrm>
            <a:off x="5410200" y="2438400"/>
            <a:ext cx="381000" cy="381000"/>
          </a:xfrm>
          <a:prstGeom prst="ellipse">
            <a:avLst/>
          </a:prstGeom>
          <a:noFill/>
          <a:ln w="31750">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l-GR" altLang="zh-CN" dirty="0"/>
              <a:t>α-β </a:t>
            </a:r>
            <a:r>
              <a:rPr lang="en-US" altLang="zh-CN" dirty="0"/>
              <a:t>Pruning</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00200"/>
            <a:ext cx="8001000" cy="4781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00248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457200" y="152400"/>
            <a:ext cx="8229600" cy="1143000"/>
          </a:xfrm>
        </p:spPr>
        <p:txBody>
          <a:bodyPr/>
          <a:lstStyle/>
          <a:p>
            <a:r>
              <a:rPr lang="en-US" altLang="zh-CN" dirty="0">
                <a:ea typeface="宋体" pitchFamily="2" charset="-122"/>
              </a:rPr>
              <a:t>Alpha-Beta Algorithm</a:t>
            </a:r>
          </a:p>
        </p:txBody>
      </p:sp>
      <p:sp>
        <p:nvSpPr>
          <p:cNvPr id="431107" name="Text Box 3"/>
          <p:cNvSpPr txBox="1">
            <a:spLocks noChangeArrowheads="1"/>
          </p:cNvSpPr>
          <p:nvPr/>
        </p:nvSpPr>
        <p:spPr bwMode="auto">
          <a:xfrm>
            <a:off x="839787" y="1524000"/>
            <a:ext cx="6532563"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Times New Roman" pitchFamily="18" charset="0"/>
                <a:ea typeface="宋体" pitchFamily="2" charset="-122"/>
              </a:rPr>
              <a:t>function </a:t>
            </a:r>
            <a:r>
              <a:rPr lang="en-US" altLang="zh-CN" sz="2000">
                <a:latin typeface="Times New Roman" pitchFamily="18" charset="0"/>
                <a:ea typeface="宋体" pitchFamily="2" charset="-122"/>
              </a:rPr>
              <a:t>ALPHA-BETA-SEARCH(</a:t>
            </a:r>
            <a:r>
              <a:rPr lang="en-US" altLang="zh-CN" sz="2000" i="1">
                <a:latin typeface="Times New Roman" pitchFamily="18" charset="0"/>
                <a:ea typeface="宋体" pitchFamily="2" charset="-122"/>
              </a:rPr>
              <a:t>state</a:t>
            </a:r>
            <a:r>
              <a:rPr lang="en-US" altLang="zh-CN" sz="2000">
                <a:latin typeface="Times New Roman" pitchFamily="18" charset="0"/>
                <a:ea typeface="宋体" pitchFamily="2" charset="-122"/>
              </a:rPr>
              <a:t>)</a:t>
            </a:r>
            <a:r>
              <a:rPr lang="en-US" altLang="zh-CN" sz="2000" b="1">
                <a:latin typeface="Times New Roman" pitchFamily="18" charset="0"/>
                <a:ea typeface="宋体" pitchFamily="2" charset="-122"/>
              </a:rPr>
              <a:t> returns </a:t>
            </a:r>
            <a:r>
              <a:rPr lang="en-US" altLang="zh-CN" sz="2000" i="1">
                <a:latin typeface="Times New Roman" pitchFamily="18" charset="0"/>
                <a:ea typeface="宋体" pitchFamily="2" charset="-122"/>
              </a:rPr>
              <a:t>an action</a:t>
            </a:r>
          </a:p>
          <a:p>
            <a:r>
              <a:rPr lang="en-US" altLang="zh-CN" sz="2000" b="1">
                <a:latin typeface="Times New Roman" pitchFamily="18" charset="0"/>
                <a:ea typeface="宋体" pitchFamily="2" charset="-122"/>
              </a:rPr>
              <a:t>   inputs: </a:t>
            </a:r>
            <a:r>
              <a:rPr lang="en-US" altLang="zh-CN" sz="2000" i="1">
                <a:latin typeface="Times New Roman" pitchFamily="18" charset="0"/>
                <a:ea typeface="宋体" pitchFamily="2" charset="-122"/>
              </a:rPr>
              <a:t>state</a:t>
            </a:r>
            <a:r>
              <a:rPr lang="en-US" altLang="zh-CN" sz="2000">
                <a:latin typeface="Times New Roman" pitchFamily="18" charset="0"/>
                <a:ea typeface="宋体" pitchFamily="2" charset="-122"/>
              </a:rPr>
              <a:t>, current state in game</a:t>
            </a:r>
          </a:p>
          <a:p>
            <a:r>
              <a:rPr lang="en-US" altLang="zh-CN" sz="2000" b="1">
                <a:latin typeface="Times New Roman" pitchFamily="18" charset="0"/>
                <a:ea typeface="宋体" pitchFamily="2" charset="-122"/>
              </a:rPr>
              <a:t>   </a:t>
            </a:r>
            <a:r>
              <a:rPr lang="en-US" altLang="zh-CN" sz="2000" i="1">
                <a:latin typeface="Times New Roman" pitchFamily="18" charset="0"/>
                <a:ea typeface="宋体" pitchFamily="2" charset="-122"/>
              </a:rPr>
              <a:t>v</a:t>
            </a:r>
            <a:r>
              <a:rPr lang="en-US" altLang="zh-CN" sz="2000">
                <a:latin typeface="Times New Roman" pitchFamily="18" charset="0"/>
                <a:ea typeface="宋体" pitchFamily="2" charset="-122"/>
                <a:sym typeface="Symbol" pitchFamily="18" charset="2"/>
              </a:rPr>
              <a:t></a:t>
            </a:r>
            <a:r>
              <a:rPr lang="en-US" altLang="zh-CN" sz="2000">
                <a:latin typeface="MS Shell Dlg" charset="0"/>
                <a:ea typeface="宋体" pitchFamily="2" charset="-122"/>
              </a:rPr>
              <a:t>MAX-VALUE(</a:t>
            </a:r>
            <a:r>
              <a:rPr lang="en-US" altLang="zh-CN" sz="2000" i="1">
                <a:latin typeface="MS Shell Dlg" charset="0"/>
                <a:ea typeface="宋体" pitchFamily="2" charset="-122"/>
              </a:rPr>
              <a:t>state, - </a:t>
            </a:r>
            <a:r>
              <a:rPr lang="en-US" altLang="zh-CN" sz="2000">
                <a:latin typeface="Times New Roman" pitchFamily="18" charset="0"/>
                <a:ea typeface="宋体" pitchFamily="2" charset="-122"/>
              </a:rPr>
              <a:t>∞</a:t>
            </a:r>
            <a:r>
              <a:rPr lang="en-US" altLang="zh-CN" sz="2000" i="1">
                <a:latin typeface="MS Shell Dlg" charset="0"/>
                <a:ea typeface="宋体" pitchFamily="2" charset="-122"/>
              </a:rPr>
              <a:t> , +</a:t>
            </a:r>
            <a:r>
              <a:rPr lang="en-US" altLang="zh-CN" sz="2000">
                <a:latin typeface="Times New Roman" pitchFamily="18" charset="0"/>
                <a:ea typeface="宋体" pitchFamily="2" charset="-122"/>
              </a:rPr>
              <a:t>∞</a:t>
            </a:r>
            <a:r>
              <a:rPr lang="en-US" altLang="zh-CN" sz="2000">
                <a:latin typeface="MS Shell Dlg" charset="0"/>
                <a:ea typeface="宋体" pitchFamily="2" charset="-122"/>
              </a:rPr>
              <a:t>)</a:t>
            </a:r>
          </a:p>
          <a:p>
            <a:r>
              <a:rPr lang="en-US" altLang="zh-CN" sz="2000" b="1">
                <a:latin typeface="MS Shell Dlg" charset="0"/>
                <a:ea typeface="宋体" pitchFamily="2" charset="-122"/>
              </a:rPr>
              <a:t>   return </a:t>
            </a:r>
            <a:r>
              <a:rPr lang="en-US" altLang="zh-CN" sz="2000">
                <a:latin typeface="MS Shell Dlg" charset="0"/>
                <a:ea typeface="宋体" pitchFamily="2" charset="-122"/>
              </a:rPr>
              <a:t>the </a:t>
            </a:r>
            <a:r>
              <a:rPr lang="en-US" altLang="zh-CN" sz="2000" i="1">
                <a:latin typeface="MS Shell Dlg" charset="0"/>
                <a:ea typeface="宋体" pitchFamily="2" charset="-122"/>
              </a:rPr>
              <a:t>action</a:t>
            </a:r>
            <a:r>
              <a:rPr lang="en-US" altLang="zh-CN" sz="2000">
                <a:latin typeface="MS Shell Dlg" charset="0"/>
                <a:ea typeface="宋体" pitchFamily="2" charset="-122"/>
              </a:rPr>
              <a:t> in SUCCESSORS(</a:t>
            </a:r>
            <a:r>
              <a:rPr lang="en-US" altLang="zh-CN" sz="2000" i="1">
                <a:latin typeface="MS Shell Dlg" charset="0"/>
                <a:ea typeface="宋体" pitchFamily="2" charset="-122"/>
              </a:rPr>
              <a:t>state</a:t>
            </a:r>
            <a:r>
              <a:rPr lang="en-US" altLang="zh-CN" sz="2000">
                <a:latin typeface="MS Shell Dlg" charset="0"/>
                <a:ea typeface="宋体" pitchFamily="2" charset="-122"/>
              </a:rPr>
              <a:t>) with value </a:t>
            </a:r>
            <a:r>
              <a:rPr lang="en-US" altLang="zh-CN" sz="2000" i="1">
                <a:latin typeface="MS Shell Dlg" charset="0"/>
                <a:ea typeface="宋体" pitchFamily="2" charset="-122"/>
              </a:rPr>
              <a:t>v</a:t>
            </a:r>
          </a:p>
        </p:txBody>
      </p:sp>
      <p:sp>
        <p:nvSpPr>
          <p:cNvPr id="431108" name="Text Box 4"/>
          <p:cNvSpPr txBox="1">
            <a:spLocks noChangeArrowheads="1"/>
          </p:cNvSpPr>
          <p:nvPr/>
        </p:nvSpPr>
        <p:spPr bwMode="auto">
          <a:xfrm>
            <a:off x="839787" y="3200400"/>
            <a:ext cx="6269038"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latin typeface="Times New Roman" pitchFamily="18" charset="0"/>
                <a:ea typeface="宋体" pitchFamily="2" charset="-122"/>
              </a:rPr>
              <a:t>function </a:t>
            </a:r>
            <a:r>
              <a:rPr lang="en-US" altLang="zh-CN" sz="2000" dirty="0">
                <a:latin typeface="Times New Roman" pitchFamily="18" charset="0"/>
                <a:ea typeface="宋体" pitchFamily="2" charset="-122"/>
              </a:rPr>
              <a:t>MAX-VALUE(</a:t>
            </a:r>
            <a:r>
              <a:rPr lang="en-US" altLang="zh-CN" sz="2000" i="1" dirty="0">
                <a:latin typeface="Times New Roman" pitchFamily="18" charset="0"/>
                <a:ea typeface="宋体" pitchFamily="2" charset="-122"/>
              </a:rPr>
              <a:t>state,</a:t>
            </a:r>
            <a:r>
              <a:rPr lang="en-US" altLang="zh-CN" sz="2000" i="1" dirty="0">
                <a:latin typeface="Times New Roman" pitchFamily="18" charset="0"/>
                <a:ea typeface="宋体" pitchFamily="2" charset="-122"/>
                <a:sym typeface="Symbol" pitchFamily="18" charset="2"/>
              </a:rPr>
              <a:t></a:t>
            </a:r>
            <a:r>
              <a:rPr lang="en-US" altLang="zh-CN" sz="2000" i="1" dirty="0">
                <a:latin typeface="Times New Roman" pitchFamily="18" charset="0"/>
                <a:ea typeface="宋体" pitchFamily="2" charset="-122"/>
              </a:rPr>
              <a:t> , </a:t>
            </a:r>
            <a:r>
              <a:rPr lang="en-US" altLang="zh-CN" sz="2000" i="1" dirty="0">
                <a:latin typeface="Times New Roman" pitchFamily="18" charset="0"/>
                <a:ea typeface="宋体" pitchFamily="2" charset="-122"/>
                <a:sym typeface="Symbol" pitchFamily="18" charset="2"/>
              </a:rPr>
              <a:t></a:t>
            </a:r>
            <a:r>
              <a:rPr lang="en-US" altLang="zh-CN" sz="2000" dirty="0">
                <a:latin typeface="Times New Roman" pitchFamily="18" charset="0"/>
                <a:ea typeface="宋体" pitchFamily="2" charset="-122"/>
              </a:rPr>
              <a:t>)</a:t>
            </a:r>
            <a:r>
              <a:rPr lang="en-US" altLang="zh-CN" sz="2000" b="1" dirty="0">
                <a:latin typeface="Times New Roman" pitchFamily="18" charset="0"/>
                <a:ea typeface="宋体" pitchFamily="2" charset="-122"/>
              </a:rPr>
              <a:t> returns </a:t>
            </a:r>
            <a:r>
              <a:rPr lang="en-US" altLang="zh-CN" sz="2000" i="1" dirty="0">
                <a:latin typeface="Times New Roman" pitchFamily="18" charset="0"/>
                <a:ea typeface="宋体" pitchFamily="2" charset="-122"/>
              </a:rPr>
              <a:t>a utility value</a:t>
            </a:r>
          </a:p>
          <a:p>
            <a:r>
              <a:rPr lang="en-US" altLang="zh-CN" sz="2000" b="1" dirty="0">
                <a:latin typeface="Times New Roman" pitchFamily="18" charset="0"/>
                <a:ea typeface="宋体" pitchFamily="2" charset="-122"/>
              </a:rPr>
              <a:t>   if </a:t>
            </a:r>
            <a:r>
              <a:rPr lang="en-US" altLang="zh-CN" sz="2000" dirty="0">
                <a:latin typeface="Times New Roman" pitchFamily="18" charset="0"/>
                <a:ea typeface="宋体" pitchFamily="2" charset="-122"/>
              </a:rPr>
              <a:t>TERMINAL-TEST(</a:t>
            </a:r>
            <a:r>
              <a:rPr lang="en-US" altLang="zh-CN" sz="2000" i="1" dirty="0">
                <a:latin typeface="Times New Roman" pitchFamily="18" charset="0"/>
                <a:ea typeface="宋体" pitchFamily="2" charset="-122"/>
              </a:rPr>
              <a:t>state</a:t>
            </a:r>
            <a:r>
              <a:rPr lang="en-US" altLang="zh-CN" sz="2000" dirty="0">
                <a:latin typeface="Times New Roman" pitchFamily="18" charset="0"/>
                <a:ea typeface="宋体" pitchFamily="2" charset="-122"/>
              </a:rPr>
              <a:t>) </a:t>
            </a:r>
            <a:r>
              <a:rPr lang="en-US" altLang="zh-CN" sz="2000" b="1" dirty="0">
                <a:latin typeface="Times New Roman" pitchFamily="18" charset="0"/>
                <a:ea typeface="宋体" pitchFamily="2" charset="-122"/>
              </a:rPr>
              <a:t>then return</a:t>
            </a:r>
            <a:r>
              <a:rPr lang="en-US" altLang="zh-CN" sz="2000" dirty="0">
                <a:latin typeface="Times New Roman" pitchFamily="18" charset="0"/>
                <a:ea typeface="宋体" pitchFamily="2" charset="-122"/>
              </a:rPr>
              <a:t> UTILITY(</a:t>
            </a:r>
            <a:r>
              <a:rPr lang="en-US" altLang="zh-CN" sz="2000" i="1" dirty="0">
                <a:latin typeface="Times New Roman" pitchFamily="18" charset="0"/>
                <a:ea typeface="宋体" pitchFamily="2" charset="-122"/>
              </a:rPr>
              <a:t>state</a:t>
            </a:r>
            <a:r>
              <a:rPr lang="en-US" altLang="zh-CN" sz="2000" dirty="0">
                <a:latin typeface="Times New Roman" pitchFamily="18" charset="0"/>
                <a:ea typeface="宋体" pitchFamily="2" charset="-122"/>
              </a:rPr>
              <a:t>)</a:t>
            </a:r>
            <a:endParaRPr lang="en-US" altLang="zh-CN" sz="2000" b="1" dirty="0">
              <a:latin typeface="Times New Roman" pitchFamily="18" charset="0"/>
              <a:ea typeface="宋体" pitchFamily="2" charset="-122"/>
            </a:endParaRPr>
          </a:p>
          <a:p>
            <a:r>
              <a:rPr lang="en-US" altLang="zh-CN" sz="2000" b="1" dirty="0">
                <a:latin typeface="Times New Roman" pitchFamily="18" charset="0"/>
                <a:ea typeface="宋体" pitchFamily="2" charset="-122"/>
              </a:rPr>
              <a:t>   </a:t>
            </a:r>
            <a:r>
              <a:rPr lang="en-US" altLang="zh-CN" sz="2000" i="1" dirty="0">
                <a:latin typeface="Times New Roman" pitchFamily="18" charset="0"/>
                <a:ea typeface="宋体" pitchFamily="2" charset="-122"/>
              </a:rPr>
              <a:t>v </a:t>
            </a:r>
            <a:r>
              <a:rPr lang="en-US" altLang="zh-CN" sz="2000" dirty="0">
                <a:latin typeface="Times New Roman" pitchFamily="18" charset="0"/>
                <a:ea typeface="宋体" pitchFamily="2" charset="-122"/>
                <a:sym typeface="Symbol" pitchFamily="18" charset="2"/>
              </a:rPr>
              <a:t></a:t>
            </a:r>
            <a:r>
              <a:rPr lang="en-US" altLang="zh-CN" sz="2000" dirty="0">
                <a:latin typeface="Times New Roman" pitchFamily="18" charset="0"/>
                <a:ea typeface="宋体" pitchFamily="2" charset="-122"/>
              </a:rPr>
              <a:t> - ∞</a:t>
            </a:r>
          </a:p>
          <a:p>
            <a:r>
              <a:rPr lang="en-US" altLang="zh-CN" sz="2000" b="1" dirty="0">
                <a:latin typeface="MS Shell Dlg" charset="0"/>
                <a:ea typeface="宋体" pitchFamily="2" charset="-122"/>
              </a:rPr>
              <a:t>   for </a:t>
            </a:r>
            <a:r>
              <a:rPr lang="en-US" altLang="zh-CN" sz="2000" i="1" dirty="0" err="1">
                <a:latin typeface="MS Shell Dlg" charset="0"/>
                <a:ea typeface="宋体" pitchFamily="2" charset="-122"/>
              </a:rPr>
              <a:t>a,s</a:t>
            </a:r>
            <a:r>
              <a:rPr lang="en-US" altLang="zh-CN" sz="2000" dirty="0">
                <a:latin typeface="MS Shell Dlg" charset="0"/>
                <a:ea typeface="宋体" pitchFamily="2" charset="-122"/>
              </a:rPr>
              <a:t> in SUCCESSORS(</a:t>
            </a:r>
            <a:r>
              <a:rPr lang="en-US" altLang="zh-CN" sz="2000" i="1" dirty="0">
                <a:latin typeface="MS Shell Dlg" charset="0"/>
                <a:ea typeface="宋体" pitchFamily="2" charset="-122"/>
              </a:rPr>
              <a:t>state</a:t>
            </a:r>
            <a:r>
              <a:rPr lang="en-US" altLang="zh-CN" sz="2000" dirty="0">
                <a:latin typeface="MS Shell Dlg" charset="0"/>
                <a:ea typeface="宋体" pitchFamily="2" charset="-122"/>
              </a:rPr>
              <a:t>) </a:t>
            </a:r>
            <a:r>
              <a:rPr lang="en-US" altLang="zh-CN" sz="2000" b="1" dirty="0">
                <a:latin typeface="MS Shell Dlg" charset="0"/>
                <a:ea typeface="宋体" pitchFamily="2" charset="-122"/>
              </a:rPr>
              <a:t>do</a:t>
            </a:r>
          </a:p>
          <a:p>
            <a:r>
              <a:rPr lang="en-US" altLang="zh-CN" sz="2000" b="1" dirty="0">
                <a:latin typeface="Times New Roman" pitchFamily="18" charset="0"/>
                <a:ea typeface="宋体" pitchFamily="2" charset="-122"/>
              </a:rPr>
              <a:t>      </a:t>
            </a:r>
            <a:r>
              <a:rPr lang="en-US" altLang="zh-CN" sz="2000" i="1" dirty="0">
                <a:latin typeface="Times New Roman" pitchFamily="18" charset="0"/>
                <a:ea typeface="宋体" pitchFamily="2" charset="-122"/>
              </a:rPr>
              <a:t>v </a:t>
            </a:r>
            <a:r>
              <a:rPr lang="en-US" altLang="zh-CN" sz="2000" dirty="0">
                <a:latin typeface="Times New Roman" pitchFamily="18" charset="0"/>
                <a:ea typeface="宋体" pitchFamily="2" charset="-122"/>
                <a:sym typeface="Symbol" pitchFamily="18" charset="2"/>
              </a:rPr>
              <a:t></a:t>
            </a:r>
            <a:r>
              <a:rPr lang="en-US" altLang="zh-CN" sz="2000" dirty="0">
                <a:latin typeface="Times New Roman" pitchFamily="18" charset="0"/>
                <a:ea typeface="宋体" pitchFamily="2" charset="-122"/>
              </a:rPr>
              <a:t> </a:t>
            </a:r>
            <a:r>
              <a:rPr lang="en-US" altLang="zh-CN" sz="2000" dirty="0">
                <a:latin typeface="MS Shell Dlg" charset="0"/>
                <a:ea typeface="宋体" pitchFamily="2" charset="-122"/>
              </a:rPr>
              <a:t>MAX(</a:t>
            </a:r>
            <a:r>
              <a:rPr lang="en-US" altLang="zh-CN" sz="2000" i="1" dirty="0" err="1">
                <a:latin typeface="MS Shell Dlg" charset="0"/>
                <a:ea typeface="宋体" pitchFamily="2" charset="-122"/>
              </a:rPr>
              <a:t>v,</a:t>
            </a:r>
            <a:r>
              <a:rPr lang="en-US" altLang="zh-CN" sz="2000" dirty="0" err="1">
                <a:latin typeface="MS Shell Dlg" charset="0"/>
                <a:ea typeface="宋体" pitchFamily="2" charset="-122"/>
              </a:rPr>
              <a:t>MIN</a:t>
            </a:r>
            <a:r>
              <a:rPr lang="en-US" altLang="zh-CN" sz="2000" dirty="0">
                <a:latin typeface="MS Shell Dlg" charset="0"/>
                <a:ea typeface="宋体" pitchFamily="2" charset="-122"/>
              </a:rPr>
              <a:t>-VALUE(</a:t>
            </a:r>
            <a:r>
              <a:rPr lang="en-US" altLang="zh-CN" sz="2000" i="1" dirty="0">
                <a:latin typeface="MS Shell Dlg" charset="0"/>
                <a:ea typeface="宋体" pitchFamily="2" charset="-122"/>
              </a:rPr>
              <a:t>s</a:t>
            </a:r>
            <a:r>
              <a:rPr lang="en-US" altLang="zh-CN" sz="2000" dirty="0">
                <a:latin typeface="MS Shell Dlg" charset="0"/>
                <a:ea typeface="宋体" pitchFamily="2" charset="-122"/>
              </a:rPr>
              <a:t>, </a:t>
            </a:r>
            <a:r>
              <a:rPr lang="en-US" altLang="zh-CN" sz="2000" i="1" dirty="0">
                <a:latin typeface="Times New Roman" pitchFamily="18" charset="0"/>
                <a:ea typeface="宋体" pitchFamily="2" charset="-122"/>
                <a:sym typeface="Symbol" pitchFamily="18" charset="2"/>
              </a:rPr>
              <a:t></a:t>
            </a:r>
            <a:r>
              <a:rPr lang="en-US" altLang="zh-CN" sz="2000" i="1" dirty="0">
                <a:latin typeface="Times New Roman" pitchFamily="18" charset="0"/>
                <a:ea typeface="宋体" pitchFamily="2" charset="-122"/>
              </a:rPr>
              <a:t> , </a:t>
            </a:r>
            <a:r>
              <a:rPr lang="en-US" altLang="zh-CN" sz="2000" i="1" dirty="0">
                <a:latin typeface="Times New Roman" pitchFamily="18" charset="0"/>
                <a:ea typeface="宋体" pitchFamily="2" charset="-122"/>
                <a:sym typeface="Symbol" pitchFamily="18" charset="2"/>
              </a:rPr>
              <a:t></a:t>
            </a:r>
            <a:r>
              <a:rPr lang="en-US" altLang="zh-CN" sz="2000" dirty="0">
                <a:latin typeface="MS Shell Dlg" charset="0"/>
                <a:ea typeface="宋体" pitchFamily="2" charset="-122"/>
              </a:rPr>
              <a:t>))</a:t>
            </a:r>
          </a:p>
          <a:p>
            <a:r>
              <a:rPr lang="en-US" altLang="zh-CN" sz="2000" dirty="0">
                <a:latin typeface="MS Shell Dlg" charset="0"/>
                <a:ea typeface="宋体" pitchFamily="2" charset="-122"/>
              </a:rPr>
              <a:t>     </a:t>
            </a:r>
            <a:r>
              <a:rPr lang="en-US" altLang="zh-CN" sz="2000" b="1" dirty="0">
                <a:latin typeface="MS Shell Dlg" charset="0"/>
                <a:ea typeface="宋体" pitchFamily="2" charset="-122"/>
              </a:rPr>
              <a:t>if</a:t>
            </a:r>
            <a:r>
              <a:rPr lang="en-US" altLang="zh-CN" sz="2000" dirty="0">
                <a:latin typeface="MS Shell Dlg" charset="0"/>
                <a:ea typeface="宋体" pitchFamily="2" charset="-122"/>
              </a:rPr>
              <a:t> </a:t>
            </a:r>
            <a:r>
              <a:rPr lang="en-US" altLang="zh-CN" sz="2000" i="1" dirty="0">
                <a:latin typeface="Times New Roman" pitchFamily="18" charset="0"/>
                <a:ea typeface="宋体" pitchFamily="2" charset="-122"/>
              </a:rPr>
              <a:t>v</a:t>
            </a:r>
            <a:r>
              <a:rPr lang="en-US" altLang="zh-CN" sz="2000" dirty="0">
                <a:latin typeface="MS Shell Dlg" charset="0"/>
                <a:ea typeface="宋体" pitchFamily="2" charset="-122"/>
              </a:rPr>
              <a:t> ≥ </a:t>
            </a:r>
            <a:r>
              <a:rPr lang="en-US" altLang="zh-CN" sz="2000" i="1" dirty="0">
                <a:latin typeface="Times New Roman" pitchFamily="18" charset="0"/>
                <a:ea typeface="宋体" pitchFamily="2" charset="-122"/>
                <a:sym typeface="Symbol" pitchFamily="18" charset="2"/>
              </a:rPr>
              <a:t></a:t>
            </a:r>
            <a:r>
              <a:rPr lang="en-US" altLang="zh-CN" sz="2000" dirty="0">
                <a:latin typeface="MS Shell Dlg" charset="0"/>
                <a:ea typeface="宋体" pitchFamily="2" charset="-122"/>
              </a:rPr>
              <a:t> </a:t>
            </a:r>
            <a:r>
              <a:rPr lang="en-US" altLang="zh-CN" sz="2000" b="1" dirty="0">
                <a:latin typeface="MS Shell Dlg" charset="0"/>
                <a:ea typeface="宋体" pitchFamily="2" charset="-122"/>
              </a:rPr>
              <a:t>then return</a:t>
            </a:r>
            <a:r>
              <a:rPr lang="en-US" altLang="zh-CN" sz="2000" dirty="0">
                <a:latin typeface="MS Shell Dlg" charset="0"/>
                <a:ea typeface="宋体" pitchFamily="2" charset="-122"/>
              </a:rPr>
              <a:t> </a:t>
            </a:r>
            <a:r>
              <a:rPr lang="en-US" altLang="zh-CN" sz="2000" i="1" dirty="0">
                <a:latin typeface="Times New Roman" pitchFamily="18" charset="0"/>
                <a:ea typeface="宋体" pitchFamily="2" charset="-122"/>
              </a:rPr>
              <a:t>v</a:t>
            </a:r>
          </a:p>
          <a:p>
            <a:r>
              <a:rPr lang="en-US" altLang="zh-CN" sz="2000" i="1" dirty="0">
                <a:latin typeface="Times New Roman" pitchFamily="18" charset="0"/>
                <a:ea typeface="宋体" pitchFamily="2" charset="-122"/>
              </a:rPr>
              <a:t>     </a:t>
            </a:r>
            <a:r>
              <a:rPr lang="en-US" altLang="zh-CN" sz="2000" i="1" dirty="0">
                <a:latin typeface="Times New Roman" pitchFamily="18" charset="0"/>
                <a:ea typeface="宋体" pitchFamily="2" charset="-122"/>
                <a:sym typeface="Symbol" pitchFamily="18" charset="2"/>
              </a:rPr>
              <a:t> </a:t>
            </a:r>
            <a:r>
              <a:rPr lang="en-US" altLang="zh-CN" sz="2000" dirty="0">
                <a:latin typeface="Times New Roman" pitchFamily="18" charset="0"/>
                <a:ea typeface="宋体" pitchFamily="2" charset="-122"/>
                <a:sym typeface="Symbol" pitchFamily="18" charset="2"/>
              </a:rPr>
              <a:t></a:t>
            </a:r>
            <a:r>
              <a:rPr lang="en-US" altLang="zh-CN" sz="2000" i="1" dirty="0">
                <a:latin typeface="Times New Roman" pitchFamily="18" charset="0"/>
                <a:ea typeface="宋体" pitchFamily="2" charset="-122"/>
                <a:sym typeface="Symbol" pitchFamily="18" charset="2"/>
              </a:rPr>
              <a:t> </a:t>
            </a:r>
            <a:r>
              <a:rPr lang="en-US" altLang="zh-CN" sz="2000" dirty="0">
                <a:latin typeface="Times New Roman" pitchFamily="18" charset="0"/>
                <a:ea typeface="宋体" pitchFamily="2" charset="-122"/>
                <a:sym typeface="Symbol" pitchFamily="18" charset="2"/>
              </a:rPr>
              <a:t>MAX(</a:t>
            </a:r>
            <a:r>
              <a:rPr lang="en-US" altLang="zh-CN" sz="2000" i="1" dirty="0">
                <a:latin typeface="Times New Roman" pitchFamily="18" charset="0"/>
                <a:ea typeface="宋体" pitchFamily="2" charset="-122"/>
                <a:sym typeface="Symbol" pitchFamily="18" charset="2"/>
              </a:rPr>
              <a:t></a:t>
            </a:r>
            <a:r>
              <a:rPr lang="en-US" altLang="zh-CN" sz="2000" dirty="0">
                <a:latin typeface="Times New Roman" pitchFamily="18" charset="0"/>
                <a:ea typeface="宋体" pitchFamily="2" charset="-122"/>
                <a:sym typeface="Symbol" pitchFamily="18" charset="2"/>
              </a:rPr>
              <a:t> ,</a:t>
            </a:r>
            <a:r>
              <a:rPr lang="en-US" altLang="zh-CN" sz="2000" i="1" dirty="0">
                <a:latin typeface="Times New Roman" pitchFamily="18" charset="0"/>
                <a:ea typeface="宋体" pitchFamily="2" charset="-122"/>
                <a:sym typeface="Symbol" pitchFamily="18" charset="2"/>
              </a:rPr>
              <a:t>v</a:t>
            </a:r>
            <a:r>
              <a:rPr lang="en-US" altLang="zh-CN" sz="2000" dirty="0">
                <a:latin typeface="Times New Roman" pitchFamily="18" charset="0"/>
                <a:ea typeface="宋体" pitchFamily="2" charset="-122"/>
                <a:sym typeface="Symbol" pitchFamily="18" charset="2"/>
              </a:rPr>
              <a:t>)</a:t>
            </a:r>
            <a:endParaRPr lang="en-US" altLang="zh-CN" sz="2000" dirty="0">
              <a:latin typeface="MS Shell Dlg" charset="0"/>
              <a:ea typeface="宋体" pitchFamily="2" charset="-122"/>
            </a:endParaRPr>
          </a:p>
          <a:p>
            <a:r>
              <a:rPr lang="en-US" altLang="zh-CN" sz="2000" b="1" dirty="0">
                <a:latin typeface="MS Shell Dlg" charset="0"/>
                <a:ea typeface="宋体" pitchFamily="2" charset="-122"/>
              </a:rPr>
              <a:t>   return </a:t>
            </a:r>
            <a:r>
              <a:rPr lang="en-US" altLang="zh-CN" sz="2000" i="1" dirty="0">
                <a:latin typeface="Times New Roman" pitchFamily="18" charset="0"/>
                <a:ea typeface="宋体" pitchFamily="2" charset="-122"/>
                <a:sym typeface="Symbol" pitchFamily="18" charset="2"/>
              </a:rPr>
              <a:t>v</a:t>
            </a:r>
          </a:p>
        </p:txBody>
      </p:sp>
      <p:sp>
        <p:nvSpPr>
          <p:cNvPr id="431109" name="Line 5"/>
          <p:cNvSpPr>
            <a:spLocks noChangeShapeType="1"/>
          </p:cNvSpPr>
          <p:nvPr/>
        </p:nvSpPr>
        <p:spPr bwMode="auto">
          <a:xfrm>
            <a:off x="304800" y="3232150"/>
            <a:ext cx="7315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1110" name="Rectangle 6"/>
          <p:cNvSpPr>
            <a:spLocks noChangeArrowheads="1"/>
          </p:cNvSpPr>
          <p:nvPr/>
        </p:nvSpPr>
        <p:spPr bwMode="auto">
          <a:xfrm>
            <a:off x="896937" y="2133600"/>
            <a:ext cx="3886200" cy="381000"/>
          </a:xfrm>
          <a:prstGeom prst="rect">
            <a:avLst/>
          </a:prstGeom>
          <a:noFill/>
          <a:ln w="28575">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111" name="Rectangle 7"/>
          <p:cNvSpPr>
            <a:spLocks noChangeArrowheads="1"/>
          </p:cNvSpPr>
          <p:nvPr/>
        </p:nvSpPr>
        <p:spPr bwMode="auto">
          <a:xfrm>
            <a:off x="914400" y="4451350"/>
            <a:ext cx="4343400" cy="958850"/>
          </a:xfrm>
          <a:prstGeom prst="rect">
            <a:avLst/>
          </a:prstGeom>
          <a:noFill/>
          <a:ln w="28575">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112" name="Rectangle 8"/>
          <p:cNvSpPr>
            <a:spLocks noChangeArrowheads="1"/>
          </p:cNvSpPr>
          <p:nvPr/>
        </p:nvSpPr>
        <p:spPr bwMode="auto">
          <a:xfrm>
            <a:off x="1828800" y="3232150"/>
            <a:ext cx="2819400" cy="381000"/>
          </a:xfrm>
          <a:prstGeom prst="rect">
            <a:avLst/>
          </a:prstGeom>
          <a:noFill/>
          <a:ln w="28575">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 name="TextBox 1"/>
          <p:cNvSpPr txBox="1"/>
          <p:nvPr/>
        </p:nvSpPr>
        <p:spPr>
          <a:xfrm>
            <a:off x="2362200" y="5638800"/>
            <a:ext cx="6477000" cy="830997"/>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altLang="zh-CN" i="1" dirty="0" smtClean="0">
                <a:latin typeface="Times New Roman" pitchFamily="18" charset="0"/>
                <a:ea typeface="宋体" pitchFamily="2" charset="-122"/>
                <a:sym typeface="Symbol" pitchFamily="18" charset="2"/>
              </a:rPr>
              <a:t> </a:t>
            </a:r>
            <a:r>
              <a:rPr lang="en-US" altLang="zh-CN" dirty="0">
                <a:latin typeface="Times New Roman" pitchFamily="18" charset="0"/>
                <a:ea typeface="宋体" pitchFamily="2" charset="-122"/>
                <a:sym typeface="Symbol" pitchFamily="18" charset="2"/>
              </a:rPr>
              <a:t>: best score (highest) for </a:t>
            </a:r>
            <a:r>
              <a:rPr lang="en-US" altLang="zh-CN" dirty="0" smtClean="0">
                <a:latin typeface="Times New Roman" pitchFamily="18" charset="0"/>
                <a:ea typeface="宋体" pitchFamily="2" charset="-122"/>
                <a:sym typeface="Symbol" pitchFamily="18" charset="2"/>
              </a:rPr>
              <a:t>Max </a:t>
            </a:r>
            <a:r>
              <a:rPr lang="en-US" altLang="zh-CN" dirty="0">
                <a:latin typeface="Times New Roman" pitchFamily="18" charset="0"/>
                <a:ea typeface="宋体" pitchFamily="2" charset="-122"/>
                <a:sym typeface="Symbol" pitchFamily="18" charset="2"/>
              </a:rPr>
              <a:t>along path to </a:t>
            </a:r>
            <a:r>
              <a:rPr lang="en-US" altLang="zh-CN" dirty="0" smtClean="0">
                <a:latin typeface="Times New Roman" pitchFamily="18" charset="0"/>
                <a:ea typeface="宋体" pitchFamily="2" charset="-122"/>
                <a:sym typeface="Symbol" pitchFamily="18" charset="2"/>
              </a:rPr>
              <a:t>state</a:t>
            </a:r>
            <a:r>
              <a:rPr lang="en-US" altLang="zh-CN" i="1" dirty="0" smtClean="0">
                <a:latin typeface="Times New Roman" pitchFamily="18" charset="0"/>
                <a:ea typeface="宋体" pitchFamily="2" charset="-122"/>
              </a:rPr>
              <a:t> </a:t>
            </a:r>
          </a:p>
          <a:p>
            <a:r>
              <a:rPr lang="en-US" altLang="zh-CN" i="1" dirty="0" smtClean="0">
                <a:latin typeface="Times New Roman" pitchFamily="18" charset="0"/>
                <a:ea typeface="宋体" pitchFamily="2" charset="-122"/>
              </a:rPr>
              <a:t> </a:t>
            </a:r>
            <a:r>
              <a:rPr lang="en-US" altLang="zh-CN" i="1" dirty="0" smtClean="0">
                <a:latin typeface="Times New Roman" pitchFamily="18" charset="0"/>
                <a:ea typeface="宋体" pitchFamily="2" charset="-122"/>
                <a:sym typeface="Symbol" pitchFamily="18" charset="2"/>
              </a:rPr>
              <a:t> </a:t>
            </a:r>
            <a:r>
              <a:rPr lang="en-US" altLang="zh-CN" dirty="0">
                <a:latin typeface="Times New Roman" pitchFamily="18" charset="0"/>
                <a:ea typeface="宋体" pitchFamily="2" charset="-122"/>
                <a:sym typeface="Symbol" pitchFamily="18" charset="2"/>
              </a:rPr>
              <a:t>: best score (lowest) for </a:t>
            </a:r>
            <a:r>
              <a:rPr lang="en-US" altLang="zh-CN" dirty="0" smtClean="0">
                <a:latin typeface="Times New Roman" pitchFamily="18" charset="0"/>
                <a:ea typeface="宋体" pitchFamily="2" charset="-122"/>
                <a:sym typeface="Symbol" pitchFamily="18" charset="2"/>
              </a:rPr>
              <a:t>Min </a:t>
            </a:r>
            <a:r>
              <a:rPr lang="en-US" altLang="zh-CN" dirty="0">
                <a:latin typeface="Times New Roman" pitchFamily="18" charset="0"/>
                <a:ea typeface="宋体" pitchFamily="2" charset="-122"/>
                <a:sym typeface="Symbol" pitchFamily="18" charset="2"/>
              </a:rPr>
              <a:t>along path to </a:t>
            </a:r>
            <a:r>
              <a:rPr lang="en-US" altLang="zh-CN" dirty="0" smtClean="0">
                <a:latin typeface="Times New Roman" pitchFamily="18" charset="0"/>
                <a:ea typeface="宋体" pitchFamily="2" charset="-122"/>
                <a:sym typeface="Symbol" pitchFamily="18" charset="2"/>
              </a:rPr>
              <a:t>state</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11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311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431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110" grpId="0" animBg="1"/>
      <p:bldP spid="431111" grpId="0" animBg="1"/>
      <p:bldP spid="431112" grpId="0" animBg="1"/>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457200" y="533400"/>
            <a:ext cx="8229600" cy="1143000"/>
          </a:xfrm>
        </p:spPr>
        <p:txBody>
          <a:bodyPr/>
          <a:lstStyle/>
          <a:p>
            <a:r>
              <a:rPr lang="en-US" altLang="zh-CN">
                <a:ea typeface="宋体" pitchFamily="2" charset="-122"/>
              </a:rPr>
              <a:t>Alpha-Beta Algorithm</a:t>
            </a:r>
          </a:p>
        </p:txBody>
      </p:sp>
      <p:sp>
        <p:nvSpPr>
          <p:cNvPr id="433155" name="Text Box 3"/>
          <p:cNvSpPr txBox="1">
            <a:spLocks noChangeArrowheads="1"/>
          </p:cNvSpPr>
          <p:nvPr/>
        </p:nvSpPr>
        <p:spPr bwMode="auto">
          <a:xfrm>
            <a:off x="1600200" y="2514600"/>
            <a:ext cx="6269038" cy="253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latin typeface="Times New Roman" pitchFamily="18" charset="0"/>
                <a:ea typeface="宋体" pitchFamily="2" charset="-122"/>
              </a:rPr>
              <a:t>function </a:t>
            </a:r>
            <a:r>
              <a:rPr lang="en-US" altLang="zh-CN" sz="2000">
                <a:latin typeface="Times New Roman" pitchFamily="18" charset="0"/>
                <a:ea typeface="宋体" pitchFamily="2" charset="-122"/>
              </a:rPr>
              <a:t>MIN-VALUE(</a:t>
            </a:r>
            <a:r>
              <a:rPr lang="en-US" altLang="zh-CN" sz="2000" i="1">
                <a:latin typeface="Times New Roman" pitchFamily="18" charset="0"/>
                <a:ea typeface="宋体" pitchFamily="2" charset="-122"/>
              </a:rPr>
              <a:t>state, </a:t>
            </a:r>
            <a:r>
              <a:rPr lang="en-US" altLang="zh-CN" sz="2000" i="1">
                <a:latin typeface="Times New Roman" pitchFamily="18" charset="0"/>
                <a:ea typeface="宋体" pitchFamily="2" charset="-122"/>
                <a:sym typeface="Symbol" pitchFamily="18" charset="2"/>
              </a:rPr>
              <a:t></a:t>
            </a:r>
            <a:r>
              <a:rPr lang="en-US" altLang="zh-CN" sz="2000" i="1">
                <a:latin typeface="Times New Roman" pitchFamily="18" charset="0"/>
                <a:ea typeface="宋体" pitchFamily="2" charset="-122"/>
              </a:rPr>
              <a:t> , </a:t>
            </a:r>
            <a:r>
              <a:rPr lang="en-US" altLang="zh-CN" sz="2000" i="1">
                <a:latin typeface="Times New Roman" pitchFamily="18" charset="0"/>
                <a:ea typeface="宋体" pitchFamily="2" charset="-122"/>
                <a:sym typeface="Symbol" pitchFamily="18" charset="2"/>
              </a:rPr>
              <a:t></a:t>
            </a:r>
            <a:r>
              <a:rPr lang="en-US" altLang="zh-CN" sz="2000">
                <a:latin typeface="Times New Roman" pitchFamily="18" charset="0"/>
                <a:ea typeface="宋体" pitchFamily="2" charset="-122"/>
              </a:rPr>
              <a:t>)</a:t>
            </a:r>
            <a:r>
              <a:rPr lang="en-US" altLang="zh-CN" sz="2000" b="1">
                <a:latin typeface="Times New Roman" pitchFamily="18" charset="0"/>
                <a:ea typeface="宋体" pitchFamily="2" charset="-122"/>
              </a:rPr>
              <a:t> returns </a:t>
            </a:r>
            <a:r>
              <a:rPr lang="en-US" altLang="zh-CN" sz="2000" i="1">
                <a:latin typeface="Times New Roman" pitchFamily="18" charset="0"/>
                <a:ea typeface="宋体" pitchFamily="2" charset="-122"/>
              </a:rPr>
              <a:t>a utility value</a:t>
            </a:r>
          </a:p>
          <a:p>
            <a:r>
              <a:rPr lang="en-US" altLang="zh-CN" sz="2000" b="1">
                <a:latin typeface="Times New Roman" pitchFamily="18" charset="0"/>
                <a:ea typeface="宋体" pitchFamily="2" charset="-122"/>
              </a:rPr>
              <a:t>   if </a:t>
            </a:r>
            <a:r>
              <a:rPr lang="en-US" altLang="zh-CN" sz="2000">
                <a:latin typeface="Times New Roman" pitchFamily="18" charset="0"/>
                <a:ea typeface="宋体" pitchFamily="2" charset="-122"/>
              </a:rPr>
              <a:t>TERMINAL-TEST(</a:t>
            </a:r>
            <a:r>
              <a:rPr lang="en-US" altLang="zh-CN" sz="2000" i="1">
                <a:latin typeface="Times New Roman" pitchFamily="18" charset="0"/>
                <a:ea typeface="宋体" pitchFamily="2" charset="-122"/>
              </a:rPr>
              <a:t>state</a:t>
            </a:r>
            <a:r>
              <a:rPr lang="en-US" altLang="zh-CN" sz="2000">
                <a:latin typeface="Times New Roman" pitchFamily="18" charset="0"/>
                <a:ea typeface="宋体" pitchFamily="2" charset="-122"/>
              </a:rPr>
              <a:t>) </a:t>
            </a:r>
            <a:r>
              <a:rPr lang="en-US" altLang="zh-CN" sz="2000" b="1">
                <a:latin typeface="Times New Roman" pitchFamily="18" charset="0"/>
                <a:ea typeface="宋体" pitchFamily="2" charset="-122"/>
              </a:rPr>
              <a:t>then return</a:t>
            </a:r>
            <a:r>
              <a:rPr lang="en-US" altLang="zh-CN" sz="2000">
                <a:latin typeface="Times New Roman" pitchFamily="18" charset="0"/>
                <a:ea typeface="宋体" pitchFamily="2" charset="-122"/>
              </a:rPr>
              <a:t> UTILITY(</a:t>
            </a:r>
            <a:r>
              <a:rPr lang="en-US" altLang="zh-CN" sz="2000" i="1">
                <a:latin typeface="Times New Roman" pitchFamily="18" charset="0"/>
                <a:ea typeface="宋体" pitchFamily="2" charset="-122"/>
              </a:rPr>
              <a:t>state</a:t>
            </a:r>
            <a:r>
              <a:rPr lang="en-US" altLang="zh-CN" sz="2000">
                <a:latin typeface="Times New Roman" pitchFamily="18" charset="0"/>
                <a:ea typeface="宋体" pitchFamily="2" charset="-122"/>
              </a:rPr>
              <a:t>)</a:t>
            </a:r>
            <a:endParaRPr lang="en-US" altLang="zh-CN" sz="2000" b="1">
              <a:latin typeface="Times New Roman" pitchFamily="18" charset="0"/>
              <a:ea typeface="宋体" pitchFamily="2" charset="-122"/>
            </a:endParaRPr>
          </a:p>
          <a:p>
            <a:r>
              <a:rPr lang="en-US" altLang="zh-CN" sz="2000" b="1">
                <a:latin typeface="Times New Roman" pitchFamily="18" charset="0"/>
                <a:ea typeface="宋体" pitchFamily="2" charset="-122"/>
              </a:rPr>
              <a:t>   </a:t>
            </a:r>
            <a:r>
              <a:rPr lang="en-US" altLang="zh-CN" sz="2000" i="1">
                <a:latin typeface="Times New Roman" pitchFamily="18" charset="0"/>
                <a:ea typeface="宋体" pitchFamily="2" charset="-122"/>
              </a:rPr>
              <a:t>v </a:t>
            </a:r>
            <a:r>
              <a:rPr lang="en-US" altLang="zh-CN" sz="2000">
                <a:latin typeface="Times New Roman" pitchFamily="18" charset="0"/>
                <a:ea typeface="宋体" pitchFamily="2" charset="-122"/>
                <a:sym typeface="Symbol" pitchFamily="18" charset="2"/>
              </a:rPr>
              <a:t></a:t>
            </a:r>
            <a:r>
              <a:rPr lang="en-US" altLang="zh-CN" sz="2000">
                <a:latin typeface="Times New Roman" pitchFamily="18" charset="0"/>
                <a:ea typeface="宋体" pitchFamily="2" charset="-122"/>
              </a:rPr>
              <a:t> + ∞</a:t>
            </a:r>
          </a:p>
          <a:p>
            <a:r>
              <a:rPr lang="en-US" altLang="zh-CN" sz="2000" b="1">
                <a:latin typeface="MS Shell Dlg" charset="0"/>
                <a:ea typeface="宋体" pitchFamily="2" charset="-122"/>
              </a:rPr>
              <a:t>   for </a:t>
            </a:r>
            <a:r>
              <a:rPr lang="en-US" altLang="zh-CN" sz="2000" i="1">
                <a:latin typeface="MS Shell Dlg" charset="0"/>
                <a:ea typeface="宋体" pitchFamily="2" charset="-122"/>
              </a:rPr>
              <a:t>a,s</a:t>
            </a:r>
            <a:r>
              <a:rPr lang="en-US" altLang="zh-CN" sz="2000">
                <a:latin typeface="MS Shell Dlg" charset="0"/>
                <a:ea typeface="宋体" pitchFamily="2" charset="-122"/>
              </a:rPr>
              <a:t> in SUCCESSORS(</a:t>
            </a:r>
            <a:r>
              <a:rPr lang="en-US" altLang="zh-CN" sz="2000" i="1">
                <a:latin typeface="MS Shell Dlg" charset="0"/>
                <a:ea typeface="宋体" pitchFamily="2" charset="-122"/>
              </a:rPr>
              <a:t>state</a:t>
            </a:r>
            <a:r>
              <a:rPr lang="en-US" altLang="zh-CN" sz="2000">
                <a:latin typeface="MS Shell Dlg" charset="0"/>
                <a:ea typeface="宋体" pitchFamily="2" charset="-122"/>
              </a:rPr>
              <a:t>) </a:t>
            </a:r>
            <a:r>
              <a:rPr lang="en-US" altLang="zh-CN" sz="2000" b="1">
                <a:latin typeface="MS Shell Dlg" charset="0"/>
                <a:ea typeface="宋体" pitchFamily="2" charset="-122"/>
              </a:rPr>
              <a:t>do</a:t>
            </a:r>
          </a:p>
          <a:p>
            <a:r>
              <a:rPr lang="en-US" altLang="zh-CN" sz="2000" b="1">
                <a:latin typeface="Times New Roman" pitchFamily="18" charset="0"/>
                <a:ea typeface="宋体" pitchFamily="2" charset="-122"/>
              </a:rPr>
              <a:t>      </a:t>
            </a:r>
            <a:r>
              <a:rPr lang="en-US" altLang="zh-CN" sz="2000" i="1">
                <a:latin typeface="Times New Roman" pitchFamily="18" charset="0"/>
                <a:ea typeface="宋体" pitchFamily="2" charset="-122"/>
              </a:rPr>
              <a:t>v </a:t>
            </a:r>
            <a:r>
              <a:rPr lang="en-US" altLang="zh-CN" sz="2000">
                <a:latin typeface="Times New Roman" pitchFamily="18" charset="0"/>
                <a:ea typeface="宋体" pitchFamily="2" charset="-122"/>
                <a:sym typeface="Symbol" pitchFamily="18" charset="2"/>
              </a:rPr>
              <a:t></a:t>
            </a:r>
            <a:r>
              <a:rPr lang="en-US" altLang="zh-CN" sz="2000">
                <a:latin typeface="Times New Roman" pitchFamily="18" charset="0"/>
                <a:ea typeface="宋体" pitchFamily="2" charset="-122"/>
              </a:rPr>
              <a:t> </a:t>
            </a:r>
            <a:r>
              <a:rPr lang="en-US" altLang="zh-CN" sz="2000">
                <a:latin typeface="MS Shell Dlg" charset="0"/>
                <a:ea typeface="宋体" pitchFamily="2" charset="-122"/>
              </a:rPr>
              <a:t>MIN(</a:t>
            </a:r>
            <a:r>
              <a:rPr lang="en-US" altLang="zh-CN" sz="2000" i="1">
                <a:latin typeface="MS Shell Dlg" charset="0"/>
                <a:ea typeface="宋体" pitchFamily="2" charset="-122"/>
              </a:rPr>
              <a:t>v,</a:t>
            </a:r>
            <a:r>
              <a:rPr lang="en-US" altLang="zh-CN" sz="2000">
                <a:latin typeface="MS Shell Dlg" charset="0"/>
                <a:ea typeface="宋体" pitchFamily="2" charset="-122"/>
              </a:rPr>
              <a:t>MAX-VALUE(</a:t>
            </a:r>
            <a:r>
              <a:rPr lang="en-US" altLang="zh-CN" sz="2000" i="1">
                <a:latin typeface="MS Shell Dlg" charset="0"/>
                <a:ea typeface="宋体" pitchFamily="2" charset="-122"/>
              </a:rPr>
              <a:t>s</a:t>
            </a:r>
            <a:r>
              <a:rPr lang="en-US" altLang="zh-CN" sz="2000">
                <a:latin typeface="MS Shell Dlg" charset="0"/>
                <a:ea typeface="宋体" pitchFamily="2" charset="-122"/>
              </a:rPr>
              <a:t>, </a:t>
            </a:r>
            <a:r>
              <a:rPr lang="en-US" altLang="zh-CN" sz="2000" i="1">
                <a:latin typeface="Times New Roman" pitchFamily="18" charset="0"/>
                <a:ea typeface="宋体" pitchFamily="2" charset="-122"/>
                <a:sym typeface="Symbol" pitchFamily="18" charset="2"/>
              </a:rPr>
              <a:t></a:t>
            </a:r>
            <a:r>
              <a:rPr lang="en-US" altLang="zh-CN" sz="2000" i="1">
                <a:latin typeface="Times New Roman" pitchFamily="18" charset="0"/>
                <a:ea typeface="宋体" pitchFamily="2" charset="-122"/>
              </a:rPr>
              <a:t> , </a:t>
            </a:r>
            <a:r>
              <a:rPr lang="en-US" altLang="zh-CN" sz="2000" i="1">
                <a:latin typeface="Times New Roman" pitchFamily="18" charset="0"/>
                <a:ea typeface="宋体" pitchFamily="2" charset="-122"/>
                <a:sym typeface="Symbol" pitchFamily="18" charset="2"/>
              </a:rPr>
              <a:t></a:t>
            </a:r>
            <a:r>
              <a:rPr lang="en-US" altLang="zh-CN" sz="2000">
                <a:latin typeface="MS Shell Dlg" charset="0"/>
                <a:ea typeface="宋体" pitchFamily="2" charset="-122"/>
              </a:rPr>
              <a:t>))</a:t>
            </a:r>
          </a:p>
          <a:p>
            <a:r>
              <a:rPr lang="en-US" altLang="zh-CN" sz="2000" b="1">
                <a:latin typeface="MS Shell Dlg" charset="0"/>
                <a:ea typeface="宋体" pitchFamily="2" charset="-122"/>
              </a:rPr>
              <a:t>     if</a:t>
            </a:r>
            <a:r>
              <a:rPr lang="en-US" altLang="zh-CN" sz="2000">
                <a:latin typeface="MS Shell Dlg" charset="0"/>
                <a:ea typeface="宋体" pitchFamily="2" charset="-122"/>
              </a:rPr>
              <a:t> </a:t>
            </a:r>
            <a:r>
              <a:rPr lang="en-US" altLang="zh-CN" sz="2000" i="1">
                <a:latin typeface="Times New Roman" pitchFamily="18" charset="0"/>
                <a:ea typeface="宋体" pitchFamily="2" charset="-122"/>
              </a:rPr>
              <a:t>v</a:t>
            </a:r>
            <a:r>
              <a:rPr lang="en-US" altLang="zh-CN" sz="2000">
                <a:latin typeface="MS Shell Dlg" charset="0"/>
                <a:ea typeface="宋体" pitchFamily="2" charset="-122"/>
              </a:rPr>
              <a:t> ≤ </a:t>
            </a:r>
            <a:r>
              <a:rPr lang="en-US" altLang="zh-CN" sz="2000" i="1">
                <a:latin typeface="Times New Roman" pitchFamily="18" charset="0"/>
                <a:ea typeface="宋体" pitchFamily="2" charset="-122"/>
                <a:sym typeface="Symbol" pitchFamily="18" charset="2"/>
              </a:rPr>
              <a:t></a:t>
            </a:r>
            <a:r>
              <a:rPr lang="en-US" altLang="zh-CN" sz="2000">
                <a:latin typeface="MS Shell Dlg" charset="0"/>
                <a:ea typeface="宋体" pitchFamily="2" charset="-122"/>
              </a:rPr>
              <a:t> </a:t>
            </a:r>
            <a:r>
              <a:rPr lang="en-US" altLang="zh-CN" sz="2000" b="1">
                <a:latin typeface="MS Shell Dlg" charset="0"/>
                <a:ea typeface="宋体" pitchFamily="2" charset="-122"/>
              </a:rPr>
              <a:t>then return</a:t>
            </a:r>
            <a:r>
              <a:rPr lang="en-US" altLang="zh-CN" sz="2000">
                <a:latin typeface="MS Shell Dlg" charset="0"/>
                <a:ea typeface="宋体" pitchFamily="2" charset="-122"/>
              </a:rPr>
              <a:t> </a:t>
            </a:r>
            <a:r>
              <a:rPr lang="en-US" altLang="zh-CN" sz="2000" i="1">
                <a:latin typeface="Times New Roman" pitchFamily="18" charset="0"/>
                <a:ea typeface="宋体" pitchFamily="2" charset="-122"/>
              </a:rPr>
              <a:t>v</a:t>
            </a:r>
          </a:p>
          <a:p>
            <a:r>
              <a:rPr lang="en-US" altLang="zh-CN" sz="2000" i="1">
                <a:latin typeface="Times New Roman" pitchFamily="18" charset="0"/>
                <a:ea typeface="宋体" pitchFamily="2" charset="-122"/>
              </a:rPr>
              <a:t>      </a:t>
            </a:r>
            <a:r>
              <a:rPr lang="en-US" altLang="zh-CN" sz="2000" i="1">
                <a:latin typeface="Times New Roman" pitchFamily="18" charset="0"/>
                <a:ea typeface="宋体" pitchFamily="2" charset="-122"/>
                <a:sym typeface="Symbol" pitchFamily="18" charset="2"/>
              </a:rPr>
              <a:t> </a:t>
            </a:r>
            <a:r>
              <a:rPr lang="en-US" altLang="zh-CN" sz="2000">
                <a:latin typeface="Times New Roman" pitchFamily="18" charset="0"/>
                <a:ea typeface="宋体" pitchFamily="2" charset="-122"/>
                <a:sym typeface="Symbol" pitchFamily="18" charset="2"/>
              </a:rPr>
              <a:t></a:t>
            </a:r>
            <a:r>
              <a:rPr lang="en-US" altLang="zh-CN" sz="2000" i="1">
                <a:latin typeface="Times New Roman" pitchFamily="18" charset="0"/>
                <a:ea typeface="宋体" pitchFamily="2" charset="-122"/>
                <a:sym typeface="Symbol" pitchFamily="18" charset="2"/>
              </a:rPr>
              <a:t> </a:t>
            </a:r>
            <a:r>
              <a:rPr lang="en-US" altLang="zh-CN" sz="2000">
                <a:latin typeface="Times New Roman" pitchFamily="18" charset="0"/>
                <a:ea typeface="宋体" pitchFamily="2" charset="-122"/>
                <a:sym typeface="Symbol" pitchFamily="18" charset="2"/>
              </a:rPr>
              <a:t>MIN(</a:t>
            </a:r>
            <a:r>
              <a:rPr lang="en-US" altLang="zh-CN" sz="2000" i="1">
                <a:latin typeface="Times New Roman" pitchFamily="18" charset="0"/>
                <a:ea typeface="宋体" pitchFamily="2" charset="-122"/>
                <a:sym typeface="Symbol" pitchFamily="18" charset="2"/>
              </a:rPr>
              <a:t></a:t>
            </a:r>
            <a:r>
              <a:rPr lang="en-US" altLang="zh-CN" sz="2000">
                <a:latin typeface="Times New Roman" pitchFamily="18" charset="0"/>
                <a:ea typeface="宋体" pitchFamily="2" charset="-122"/>
                <a:sym typeface="Symbol" pitchFamily="18" charset="2"/>
              </a:rPr>
              <a:t> ,</a:t>
            </a:r>
            <a:r>
              <a:rPr lang="en-US" altLang="zh-CN" sz="2000" i="1">
                <a:latin typeface="Times New Roman" pitchFamily="18" charset="0"/>
                <a:ea typeface="宋体" pitchFamily="2" charset="-122"/>
                <a:sym typeface="Symbol" pitchFamily="18" charset="2"/>
              </a:rPr>
              <a:t>v</a:t>
            </a:r>
            <a:r>
              <a:rPr lang="en-US" altLang="zh-CN" sz="2000">
                <a:latin typeface="Times New Roman" pitchFamily="18" charset="0"/>
                <a:ea typeface="宋体" pitchFamily="2" charset="-122"/>
                <a:sym typeface="Symbol" pitchFamily="18" charset="2"/>
              </a:rPr>
              <a:t>)</a:t>
            </a:r>
            <a:endParaRPr lang="en-US" altLang="zh-CN" sz="2000">
              <a:latin typeface="MS Shell Dlg" charset="0"/>
              <a:ea typeface="宋体" pitchFamily="2" charset="-122"/>
            </a:endParaRPr>
          </a:p>
          <a:p>
            <a:r>
              <a:rPr lang="en-US" altLang="zh-CN" sz="2000" b="1">
                <a:latin typeface="MS Shell Dlg" charset="0"/>
                <a:ea typeface="宋体" pitchFamily="2" charset="-122"/>
              </a:rPr>
              <a:t>   return </a:t>
            </a:r>
            <a:r>
              <a:rPr lang="en-US" altLang="zh-CN" sz="2000" i="1">
                <a:latin typeface="Times New Roman" pitchFamily="18" charset="0"/>
                <a:ea typeface="宋体" pitchFamily="2" charset="-122"/>
                <a:sym typeface="Symbol" pitchFamily="18" charset="2"/>
              </a:rPr>
              <a:t>v</a:t>
            </a:r>
          </a:p>
        </p:txBody>
      </p:sp>
      <p:sp>
        <p:nvSpPr>
          <p:cNvPr id="433156" name="Line 4"/>
          <p:cNvSpPr>
            <a:spLocks noChangeShapeType="1"/>
          </p:cNvSpPr>
          <p:nvPr/>
        </p:nvSpPr>
        <p:spPr bwMode="auto">
          <a:xfrm>
            <a:off x="1065213" y="2481263"/>
            <a:ext cx="73152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3157" name="Rectangle 5"/>
          <p:cNvSpPr>
            <a:spLocks noChangeArrowheads="1"/>
          </p:cNvSpPr>
          <p:nvPr/>
        </p:nvSpPr>
        <p:spPr bwMode="auto">
          <a:xfrm>
            <a:off x="1674813" y="3776663"/>
            <a:ext cx="4267200" cy="947737"/>
          </a:xfrm>
          <a:prstGeom prst="rect">
            <a:avLst/>
          </a:prstGeom>
          <a:noFill/>
          <a:ln w="28575">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3158" name="Rectangle 6"/>
          <p:cNvSpPr>
            <a:spLocks noChangeArrowheads="1"/>
          </p:cNvSpPr>
          <p:nvPr/>
        </p:nvSpPr>
        <p:spPr bwMode="auto">
          <a:xfrm>
            <a:off x="2589213" y="2481263"/>
            <a:ext cx="2819400" cy="381000"/>
          </a:xfrm>
          <a:prstGeom prst="rect">
            <a:avLst/>
          </a:prstGeom>
          <a:noFill/>
          <a:ln w="28575">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3315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33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57" grpId="0" animBg="1"/>
      <p:bldP spid="43315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449539" name="Rectangle 3"/>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540" name="Rectangle 4"/>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541" name="Rectangle 5"/>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542" name="Rectangle 6"/>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543" name="Rectangle 7"/>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544" name="Rectangle 8"/>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545" name="Rectangle 9"/>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546" name="Rectangle 10"/>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547" name="Rectangle 11"/>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548" name="Rectangle 12"/>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549" name="Rectangle 13"/>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550" name="Rectangle 14"/>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551" name="Rectangle 15"/>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552" name="Rectangle 16"/>
          <p:cNvSpPr>
            <a:spLocks noChangeArrowheads="1"/>
          </p:cNvSpPr>
          <p:nvPr/>
        </p:nvSpPr>
        <p:spPr bwMode="auto">
          <a:xfrm>
            <a:off x="3276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553" name="Rectangle 17"/>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554" name="Rectangle 18"/>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555" name="Rectangle 19"/>
          <p:cNvSpPr>
            <a:spLocks noChangeArrowheads="1"/>
          </p:cNvSpPr>
          <p:nvPr/>
        </p:nvSpPr>
        <p:spPr bwMode="auto">
          <a:xfrm>
            <a:off x="3733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556" name="Rectangle 20"/>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557" name="Rectangle 21"/>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558" name="Line 22"/>
          <p:cNvSpPr>
            <a:spLocks noChangeShapeType="1"/>
          </p:cNvSpPr>
          <p:nvPr/>
        </p:nvSpPr>
        <p:spPr bwMode="auto">
          <a:xfrm>
            <a:off x="1981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59" name="Line 23"/>
          <p:cNvSpPr>
            <a:spLocks noChangeShapeType="1"/>
          </p:cNvSpPr>
          <p:nvPr/>
        </p:nvSpPr>
        <p:spPr bwMode="auto">
          <a:xfrm>
            <a:off x="1981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60" name="Line 24"/>
          <p:cNvSpPr>
            <a:spLocks noChangeShapeType="1"/>
          </p:cNvSpPr>
          <p:nvPr/>
        </p:nvSpPr>
        <p:spPr bwMode="auto">
          <a:xfrm>
            <a:off x="5181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61" name="Line 25"/>
          <p:cNvSpPr>
            <a:spLocks noChangeShapeType="1"/>
          </p:cNvSpPr>
          <p:nvPr/>
        </p:nvSpPr>
        <p:spPr bwMode="auto">
          <a:xfrm>
            <a:off x="51816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62" name="Line 26"/>
          <p:cNvSpPr>
            <a:spLocks noChangeShapeType="1"/>
          </p:cNvSpPr>
          <p:nvPr/>
        </p:nvSpPr>
        <p:spPr bwMode="auto">
          <a:xfrm>
            <a:off x="5638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63" name="Line 27"/>
          <p:cNvSpPr>
            <a:spLocks noChangeShapeType="1"/>
          </p:cNvSpPr>
          <p:nvPr/>
        </p:nvSpPr>
        <p:spPr bwMode="auto">
          <a:xfrm>
            <a:off x="5638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64" name="Line 28"/>
          <p:cNvSpPr>
            <a:spLocks noChangeShapeType="1"/>
          </p:cNvSpPr>
          <p:nvPr/>
        </p:nvSpPr>
        <p:spPr bwMode="auto">
          <a:xfrm>
            <a:off x="6096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65" name="Line 29"/>
          <p:cNvSpPr>
            <a:spLocks noChangeShapeType="1"/>
          </p:cNvSpPr>
          <p:nvPr/>
        </p:nvSpPr>
        <p:spPr bwMode="auto">
          <a:xfrm>
            <a:off x="6096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66" name="Line 30"/>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67" name="Line 31"/>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68" name="Line 32"/>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69" name="Line 33"/>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70" name="Line 34"/>
          <p:cNvSpPr>
            <a:spLocks noChangeShapeType="1"/>
          </p:cNvSpPr>
          <p:nvPr/>
        </p:nvSpPr>
        <p:spPr bwMode="auto">
          <a:xfrm>
            <a:off x="3810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71" name="Line 35"/>
          <p:cNvSpPr>
            <a:spLocks noChangeShapeType="1"/>
          </p:cNvSpPr>
          <p:nvPr/>
        </p:nvSpPr>
        <p:spPr bwMode="auto">
          <a:xfrm>
            <a:off x="3810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72" name="Line 36"/>
          <p:cNvSpPr>
            <a:spLocks noChangeShapeType="1"/>
          </p:cNvSpPr>
          <p:nvPr/>
        </p:nvSpPr>
        <p:spPr bwMode="auto">
          <a:xfrm>
            <a:off x="2438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73" name="Line 37"/>
          <p:cNvSpPr>
            <a:spLocks noChangeShapeType="1"/>
          </p:cNvSpPr>
          <p:nvPr/>
        </p:nvSpPr>
        <p:spPr bwMode="auto">
          <a:xfrm>
            <a:off x="2438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74" name="Line 38"/>
          <p:cNvSpPr>
            <a:spLocks noChangeShapeType="1"/>
          </p:cNvSpPr>
          <p:nvPr/>
        </p:nvSpPr>
        <p:spPr bwMode="auto">
          <a:xfrm>
            <a:off x="4724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75" name="Line 39"/>
          <p:cNvSpPr>
            <a:spLocks noChangeShapeType="1"/>
          </p:cNvSpPr>
          <p:nvPr/>
        </p:nvSpPr>
        <p:spPr bwMode="auto">
          <a:xfrm>
            <a:off x="4724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76" name="Line 40"/>
          <p:cNvSpPr>
            <a:spLocks noChangeShapeType="1"/>
          </p:cNvSpPr>
          <p:nvPr/>
        </p:nvSpPr>
        <p:spPr bwMode="auto">
          <a:xfrm>
            <a:off x="4267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77" name="Line 41"/>
          <p:cNvSpPr>
            <a:spLocks noChangeShapeType="1"/>
          </p:cNvSpPr>
          <p:nvPr/>
        </p:nvSpPr>
        <p:spPr bwMode="auto">
          <a:xfrm>
            <a:off x="4267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78" name="Line 42"/>
          <p:cNvSpPr>
            <a:spLocks noChangeShapeType="1"/>
          </p:cNvSpPr>
          <p:nvPr/>
        </p:nvSpPr>
        <p:spPr bwMode="auto">
          <a:xfrm>
            <a:off x="2895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79" name="Line 43"/>
          <p:cNvSpPr>
            <a:spLocks noChangeShapeType="1"/>
          </p:cNvSpPr>
          <p:nvPr/>
        </p:nvSpPr>
        <p:spPr bwMode="auto">
          <a:xfrm flipH="1">
            <a:off x="3124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80" name="Line 44"/>
          <p:cNvSpPr>
            <a:spLocks noChangeShapeType="1"/>
          </p:cNvSpPr>
          <p:nvPr/>
        </p:nvSpPr>
        <p:spPr bwMode="auto">
          <a:xfrm>
            <a:off x="3352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81" name="Line 45"/>
          <p:cNvSpPr>
            <a:spLocks noChangeShapeType="1"/>
          </p:cNvSpPr>
          <p:nvPr/>
        </p:nvSpPr>
        <p:spPr bwMode="auto">
          <a:xfrm>
            <a:off x="3352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82" name="Line 46"/>
          <p:cNvSpPr>
            <a:spLocks noChangeShapeType="1"/>
          </p:cNvSpPr>
          <p:nvPr/>
        </p:nvSpPr>
        <p:spPr bwMode="auto">
          <a:xfrm>
            <a:off x="75057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83" name="Line 47"/>
          <p:cNvSpPr>
            <a:spLocks noChangeShapeType="1"/>
          </p:cNvSpPr>
          <p:nvPr/>
        </p:nvSpPr>
        <p:spPr bwMode="auto">
          <a:xfrm>
            <a:off x="2438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84" name="Line 48"/>
          <p:cNvSpPr>
            <a:spLocks noChangeShapeType="1"/>
          </p:cNvSpPr>
          <p:nvPr/>
        </p:nvSpPr>
        <p:spPr bwMode="auto">
          <a:xfrm flipH="1">
            <a:off x="19812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85" name="Line 49"/>
          <p:cNvSpPr>
            <a:spLocks noChangeShapeType="1"/>
          </p:cNvSpPr>
          <p:nvPr/>
        </p:nvSpPr>
        <p:spPr bwMode="auto">
          <a:xfrm>
            <a:off x="4724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86" name="Line 50"/>
          <p:cNvSpPr>
            <a:spLocks noChangeShapeType="1"/>
          </p:cNvSpPr>
          <p:nvPr/>
        </p:nvSpPr>
        <p:spPr bwMode="auto">
          <a:xfrm flipH="1">
            <a:off x="42672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87" name="Line 51"/>
          <p:cNvSpPr>
            <a:spLocks noChangeShapeType="1"/>
          </p:cNvSpPr>
          <p:nvPr/>
        </p:nvSpPr>
        <p:spPr bwMode="auto">
          <a:xfrm>
            <a:off x="60960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88" name="Line 52"/>
          <p:cNvSpPr>
            <a:spLocks noChangeShapeType="1"/>
          </p:cNvSpPr>
          <p:nvPr/>
        </p:nvSpPr>
        <p:spPr bwMode="auto">
          <a:xfrm flipH="1">
            <a:off x="5638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89" name="Line 53"/>
          <p:cNvSpPr>
            <a:spLocks noChangeShapeType="1"/>
          </p:cNvSpPr>
          <p:nvPr/>
        </p:nvSpPr>
        <p:spPr bwMode="auto">
          <a:xfrm>
            <a:off x="33528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90" name="Line 54"/>
          <p:cNvSpPr>
            <a:spLocks noChangeShapeType="1"/>
          </p:cNvSpPr>
          <p:nvPr/>
        </p:nvSpPr>
        <p:spPr bwMode="auto">
          <a:xfrm flipH="1">
            <a:off x="28956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91" name="Line 55"/>
          <p:cNvSpPr>
            <a:spLocks noChangeShapeType="1"/>
          </p:cNvSpPr>
          <p:nvPr/>
        </p:nvSpPr>
        <p:spPr bwMode="auto">
          <a:xfrm>
            <a:off x="3352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92" name="Line 56"/>
          <p:cNvSpPr>
            <a:spLocks noChangeShapeType="1"/>
          </p:cNvSpPr>
          <p:nvPr/>
        </p:nvSpPr>
        <p:spPr bwMode="auto">
          <a:xfrm>
            <a:off x="5181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93" name="Line 57"/>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94" name="Line 58"/>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95" name="Line 59"/>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96" name="Line 60"/>
          <p:cNvSpPr>
            <a:spLocks noChangeShapeType="1"/>
          </p:cNvSpPr>
          <p:nvPr/>
        </p:nvSpPr>
        <p:spPr bwMode="auto">
          <a:xfrm flipH="1">
            <a:off x="2438400" y="3733800"/>
            <a:ext cx="609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97" name="Line 61"/>
          <p:cNvSpPr>
            <a:spLocks noChangeShapeType="1"/>
          </p:cNvSpPr>
          <p:nvPr/>
        </p:nvSpPr>
        <p:spPr bwMode="auto">
          <a:xfrm>
            <a:off x="30480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98" name="Line 62"/>
          <p:cNvSpPr>
            <a:spLocks noChangeShapeType="1"/>
          </p:cNvSpPr>
          <p:nvPr/>
        </p:nvSpPr>
        <p:spPr bwMode="auto">
          <a:xfrm>
            <a:off x="3962400" y="3733800"/>
            <a:ext cx="7620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599" name="Line 63"/>
          <p:cNvSpPr>
            <a:spLocks noChangeShapeType="1"/>
          </p:cNvSpPr>
          <p:nvPr/>
        </p:nvSpPr>
        <p:spPr bwMode="auto">
          <a:xfrm>
            <a:off x="48768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600" name="Line 64"/>
          <p:cNvSpPr>
            <a:spLocks noChangeShapeType="1"/>
          </p:cNvSpPr>
          <p:nvPr/>
        </p:nvSpPr>
        <p:spPr bwMode="auto">
          <a:xfrm>
            <a:off x="56388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601" name="Line 65"/>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602" name="Line 66"/>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603" name="Line 67"/>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604" name="Rectangle 68"/>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05" name="Rectangle 69"/>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06" name="Line 70"/>
          <p:cNvSpPr>
            <a:spLocks noChangeShapeType="1"/>
          </p:cNvSpPr>
          <p:nvPr/>
        </p:nvSpPr>
        <p:spPr bwMode="auto">
          <a:xfrm flipH="1">
            <a:off x="3048000" y="3048000"/>
            <a:ext cx="457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607" name="Line 71"/>
          <p:cNvSpPr>
            <a:spLocks noChangeShapeType="1"/>
          </p:cNvSpPr>
          <p:nvPr/>
        </p:nvSpPr>
        <p:spPr bwMode="auto">
          <a:xfrm flipH="1">
            <a:off x="3962400" y="3048000"/>
            <a:ext cx="609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608" name="Line 72"/>
          <p:cNvSpPr>
            <a:spLocks noChangeShapeType="1"/>
          </p:cNvSpPr>
          <p:nvPr/>
        </p:nvSpPr>
        <p:spPr bwMode="auto">
          <a:xfrm>
            <a:off x="4572000" y="3048000"/>
            <a:ext cx="3048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609" name="Line 73"/>
          <p:cNvSpPr>
            <a:spLocks noChangeShapeType="1"/>
          </p:cNvSpPr>
          <p:nvPr/>
        </p:nvSpPr>
        <p:spPr bwMode="auto">
          <a:xfrm>
            <a:off x="5638800" y="3048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610" name="Line 74"/>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611" name="Line 75"/>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612" name="Line 76"/>
          <p:cNvSpPr>
            <a:spLocks noChangeShapeType="1"/>
          </p:cNvSpPr>
          <p:nvPr/>
        </p:nvSpPr>
        <p:spPr bwMode="auto">
          <a:xfrm flipH="1">
            <a:off x="3505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613" name="Line 77"/>
          <p:cNvSpPr>
            <a:spLocks noChangeShapeType="1"/>
          </p:cNvSpPr>
          <p:nvPr/>
        </p:nvSpPr>
        <p:spPr bwMode="auto">
          <a:xfrm>
            <a:off x="40386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614" name="Line 78"/>
          <p:cNvSpPr>
            <a:spLocks noChangeShapeType="1"/>
          </p:cNvSpPr>
          <p:nvPr/>
        </p:nvSpPr>
        <p:spPr bwMode="auto">
          <a:xfrm flipH="1">
            <a:off x="56388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615" name="Line 79"/>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616" name="Line 80"/>
          <p:cNvSpPr>
            <a:spLocks noChangeShapeType="1"/>
          </p:cNvSpPr>
          <p:nvPr/>
        </p:nvSpPr>
        <p:spPr bwMode="auto">
          <a:xfrm flipH="1">
            <a:off x="4038600" y="18288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617" name="Line 81"/>
          <p:cNvSpPr>
            <a:spLocks noChangeShapeType="1"/>
          </p:cNvSpPr>
          <p:nvPr/>
        </p:nvSpPr>
        <p:spPr bwMode="auto">
          <a:xfrm>
            <a:off x="5105400" y="18288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9618" name="Text Box 82"/>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449619" name="Text Box 83"/>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449620" name="Text Box 84"/>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49621" name="Text Box 85"/>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449622" name="Text Box 86"/>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449623" name="Text Box 87"/>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449624" name="Text Box 88"/>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49625" name="Text Box 89"/>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449626" name="Text Box 90"/>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49627" name="Text Box 91"/>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449628" name="Text Box 92"/>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49629" name="Text Box 93"/>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49630" name="Text Box 94"/>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449631" name="Text Box 95"/>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449632" name="Text Box 96"/>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449633" name="Text Box 97"/>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49634" name="Text Box 98"/>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449635" name="Text Box 99"/>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449636" name="Text Box 100"/>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449637" name="Text Box 101"/>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449638" name="Text Box 102"/>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449639" name="Text Box 103"/>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49640" name="Text Box 104"/>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449641" name="Text Box 105"/>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49642" name="Text Box 106"/>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449643" name="AutoShape 107"/>
          <p:cNvSpPr>
            <a:spLocks noChangeArrowheads="1"/>
          </p:cNvSpPr>
          <p:nvPr/>
        </p:nvSpPr>
        <p:spPr bwMode="auto">
          <a:xfrm>
            <a:off x="5029200" y="16764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44" name="AutoShape 108"/>
          <p:cNvSpPr>
            <a:spLocks noChangeArrowheads="1"/>
          </p:cNvSpPr>
          <p:nvPr/>
        </p:nvSpPr>
        <p:spPr bwMode="auto">
          <a:xfrm>
            <a:off x="18288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45" name="AutoShape 109"/>
          <p:cNvSpPr>
            <a:spLocks noChangeArrowheads="1"/>
          </p:cNvSpPr>
          <p:nvPr/>
        </p:nvSpPr>
        <p:spPr bwMode="auto">
          <a:xfrm>
            <a:off x="32766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46" name="AutoShape 110"/>
          <p:cNvSpPr>
            <a:spLocks noChangeArrowheads="1"/>
          </p:cNvSpPr>
          <p:nvPr/>
        </p:nvSpPr>
        <p:spPr bwMode="auto">
          <a:xfrm>
            <a:off x="30480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47" name="AutoShape 111"/>
          <p:cNvSpPr>
            <a:spLocks noChangeArrowheads="1"/>
          </p:cNvSpPr>
          <p:nvPr/>
        </p:nvSpPr>
        <p:spPr bwMode="auto">
          <a:xfrm>
            <a:off x="347345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48" name="AutoShape 112"/>
          <p:cNvSpPr>
            <a:spLocks noChangeArrowheads="1"/>
          </p:cNvSpPr>
          <p:nvPr/>
        </p:nvSpPr>
        <p:spPr bwMode="auto">
          <a:xfrm>
            <a:off x="23622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49" name="AutoShape 113"/>
          <p:cNvSpPr>
            <a:spLocks noChangeArrowheads="1"/>
          </p:cNvSpPr>
          <p:nvPr/>
        </p:nvSpPr>
        <p:spPr bwMode="auto">
          <a:xfrm>
            <a:off x="32766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50" name="AutoShape 114"/>
          <p:cNvSpPr>
            <a:spLocks noChangeArrowheads="1"/>
          </p:cNvSpPr>
          <p:nvPr/>
        </p:nvSpPr>
        <p:spPr bwMode="auto">
          <a:xfrm>
            <a:off x="45720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51" name="AutoShape 115"/>
          <p:cNvSpPr>
            <a:spLocks noChangeArrowheads="1"/>
          </p:cNvSpPr>
          <p:nvPr/>
        </p:nvSpPr>
        <p:spPr bwMode="auto">
          <a:xfrm>
            <a:off x="50292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52" name="AutoShape 116"/>
          <p:cNvSpPr>
            <a:spLocks noChangeArrowheads="1"/>
          </p:cNvSpPr>
          <p:nvPr/>
        </p:nvSpPr>
        <p:spPr bwMode="auto">
          <a:xfrm>
            <a:off x="59436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53" name="AutoShape 117"/>
          <p:cNvSpPr>
            <a:spLocks noChangeArrowheads="1"/>
          </p:cNvSpPr>
          <p:nvPr/>
        </p:nvSpPr>
        <p:spPr bwMode="auto">
          <a:xfrm>
            <a:off x="64008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54" name="AutoShape 118"/>
          <p:cNvSpPr>
            <a:spLocks noChangeArrowheads="1"/>
          </p:cNvSpPr>
          <p:nvPr/>
        </p:nvSpPr>
        <p:spPr bwMode="auto">
          <a:xfrm>
            <a:off x="20574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55" name="AutoShape 119"/>
          <p:cNvSpPr>
            <a:spLocks noChangeArrowheads="1"/>
          </p:cNvSpPr>
          <p:nvPr/>
        </p:nvSpPr>
        <p:spPr bwMode="auto">
          <a:xfrm>
            <a:off x="69342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56" name="AutoShape 120"/>
          <p:cNvSpPr>
            <a:spLocks noChangeArrowheads="1"/>
          </p:cNvSpPr>
          <p:nvPr/>
        </p:nvSpPr>
        <p:spPr bwMode="auto">
          <a:xfrm>
            <a:off x="73914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57" name="AutoShape 121"/>
          <p:cNvSpPr>
            <a:spLocks noChangeArrowheads="1"/>
          </p:cNvSpPr>
          <p:nvPr/>
        </p:nvSpPr>
        <p:spPr bwMode="auto">
          <a:xfrm>
            <a:off x="22860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58" name="AutoShape 122"/>
          <p:cNvSpPr>
            <a:spLocks noChangeArrowheads="1"/>
          </p:cNvSpPr>
          <p:nvPr/>
        </p:nvSpPr>
        <p:spPr bwMode="auto">
          <a:xfrm>
            <a:off x="25146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59" name="AutoShape 123"/>
          <p:cNvSpPr>
            <a:spLocks noChangeArrowheads="1"/>
          </p:cNvSpPr>
          <p:nvPr/>
        </p:nvSpPr>
        <p:spPr bwMode="auto">
          <a:xfrm>
            <a:off x="37338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60" name="AutoShape 124"/>
          <p:cNvSpPr>
            <a:spLocks noChangeArrowheads="1"/>
          </p:cNvSpPr>
          <p:nvPr/>
        </p:nvSpPr>
        <p:spPr bwMode="auto">
          <a:xfrm>
            <a:off x="39624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61" name="AutoShape 125"/>
          <p:cNvSpPr>
            <a:spLocks noChangeArrowheads="1"/>
          </p:cNvSpPr>
          <p:nvPr/>
        </p:nvSpPr>
        <p:spPr bwMode="auto">
          <a:xfrm>
            <a:off x="41148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62" name="AutoShape 126"/>
          <p:cNvSpPr>
            <a:spLocks noChangeArrowheads="1"/>
          </p:cNvSpPr>
          <p:nvPr/>
        </p:nvSpPr>
        <p:spPr bwMode="auto">
          <a:xfrm>
            <a:off x="43434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63" name="AutoShape 127"/>
          <p:cNvSpPr>
            <a:spLocks noChangeArrowheads="1"/>
          </p:cNvSpPr>
          <p:nvPr/>
        </p:nvSpPr>
        <p:spPr bwMode="auto">
          <a:xfrm>
            <a:off x="45720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64" name="AutoShape 128"/>
          <p:cNvSpPr>
            <a:spLocks noChangeArrowheads="1"/>
          </p:cNvSpPr>
          <p:nvPr/>
        </p:nvSpPr>
        <p:spPr bwMode="auto">
          <a:xfrm>
            <a:off x="48006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65" name="AutoShape 129"/>
          <p:cNvSpPr>
            <a:spLocks noChangeArrowheads="1"/>
          </p:cNvSpPr>
          <p:nvPr/>
        </p:nvSpPr>
        <p:spPr bwMode="auto">
          <a:xfrm>
            <a:off x="50292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66" name="AutoShape 130"/>
          <p:cNvSpPr>
            <a:spLocks noChangeArrowheads="1"/>
          </p:cNvSpPr>
          <p:nvPr/>
        </p:nvSpPr>
        <p:spPr bwMode="auto">
          <a:xfrm>
            <a:off x="52578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67" name="AutoShape 131"/>
          <p:cNvSpPr>
            <a:spLocks noChangeArrowheads="1"/>
          </p:cNvSpPr>
          <p:nvPr/>
        </p:nvSpPr>
        <p:spPr bwMode="auto">
          <a:xfrm>
            <a:off x="55626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68" name="AutoShape 132"/>
          <p:cNvSpPr>
            <a:spLocks noChangeArrowheads="1"/>
          </p:cNvSpPr>
          <p:nvPr/>
        </p:nvSpPr>
        <p:spPr bwMode="auto">
          <a:xfrm>
            <a:off x="57912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69" name="AutoShape 133"/>
          <p:cNvSpPr>
            <a:spLocks noChangeArrowheads="1"/>
          </p:cNvSpPr>
          <p:nvPr/>
        </p:nvSpPr>
        <p:spPr bwMode="auto">
          <a:xfrm>
            <a:off x="60198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70" name="AutoShape 134"/>
          <p:cNvSpPr>
            <a:spLocks noChangeArrowheads="1"/>
          </p:cNvSpPr>
          <p:nvPr/>
        </p:nvSpPr>
        <p:spPr bwMode="auto">
          <a:xfrm>
            <a:off x="62484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71" name="AutoShape 135"/>
          <p:cNvSpPr>
            <a:spLocks noChangeArrowheads="1"/>
          </p:cNvSpPr>
          <p:nvPr/>
        </p:nvSpPr>
        <p:spPr bwMode="auto">
          <a:xfrm>
            <a:off x="64008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72" name="AutoShape 136"/>
          <p:cNvSpPr>
            <a:spLocks noChangeArrowheads="1"/>
          </p:cNvSpPr>
          <p:nvPr/>
        </p:nvSpPr>
        <p:spPr bwMode="auto">
          <a:xfrm>
            <a:off x="66294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73" name="AutoShape 137"/>
          <p:cNvSpPr>
            <a:spLocks noChangeArrowheads="1"/>
          </p:cNvSpPr>
          <p:nvPr/>
        </p:nvSpPr>
        <p:spPr bwMode="auto">
          <a:xfrm>
            <a:off x="68580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74" name="AutoShape 138"/>
          <p:cNvSpPr>
            <a:spLocks noChangeArrowheads="1"/>
          </p:cNvSpPr>
          <p:nvPr/>
        </p:nvSpPr>
        <p:spPr bwMode="auto">
          <a:xfrm>
            <a:off x="70866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75" name="AutoShape 139"/>
          <p:cNvSpPr>
            <a:spLocks noChangeArrowheads="1"/>
          </p:cNvSpPr>
          <p:nvPr/>
        </p:nvSpPr>
        <p:spPr bwMode="auto">
          <a:xfrm>
            <a:off x="73914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76" name="AutoShape 140"/>
          <p:cNvSpPr>
            <a:spLocks noChangeArrowheads="1"/>
          </p:cNvSpPr>
          <p:nvPr/>
        </p:nvSpPr>
        <p:spPr bwMode="auto">
          <a:xfrm>
            <a:off x="28194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77" name="AutoShape 141"/>
          <p:cNvSpPr>
            <a:spLocks noChangeArrowheads="1"/>
          </p:cNvSpPr>
          <p:nvPr/>
        </p:nvSpPr>
        <p:spPr bwMode="auto">
          <a:xfrm>
            <a:off x="3429000" y="2895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78" name="AutoShape 142"/>
          <p:cNvSpPr>
            <a:spLocks noChangeArrowheads="1"/>
          </p:cNvSpPr>
          <p:nvPr/>
        </p:nvSpPr>
        <p:spPr bwMode="auto">
          <a:xfrm>
            <a:off x="4457700" y="2895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79" name="AutoShape 143"/>
          <p:cNvSpPr>
            <a:spLocks noChangeArrowheads="1"/>
          </p:cNvSpPr>
          <p:nvPr/>
        </p:nvSpPr>
        <p:spPr bwMode="auto">
          <a:xfrm>
            <a:off x="5562600" y="2895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9680" name="AutoShape 144"/>
          <p:cNvSpPr>
            <a:spLocks noChangeArrowheads="1"/>
          </p:cNvSpPr>
          <p:nvPr/>
        </p:nvSpPr>
        <p:spPr bwMode="auto">
          <a:xfrm>
            <a:off x="6629400" y="2895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p:cNvSpPr>
            <a:spLocks noGrp="1" noChangeArrowheads="1"/>
          </p:cNvSpPr>
          <p:nvPr>
            <p:ph type="title"/>
          </p:nvPr>
        </p:nvSpPr>
        <p:spPr/>
        <p:txBody>
          <a:bodyPr/>
          <a:lstStyle/>
          <a:p>
            <a:r>
              <a:rPr lang="en-US" altLang="zh-CN" sz="4000" b="1" dirty="0">
                <a:effectLst>
                  <a:outerShdw blurRad="38100" dist="38100" dir="2700000" algn="tl">
                    <a:srgbClr val="C0C0C0"/>
                  </a:outerShdw>
                </a:effectLst>
                <a:ea typeface="宋体" pitchFamily="2" charset="-122"/>
                <a:hlinkClick r:id="rId2" action="ppaction://hlinksldjump"/>
              </a:rPr>
              <a:t>Alpha-Beta Example</a:t>
            </a:r>
            <a:endParaRPr lang="en-US" altLang="zh-CN" sz="4000" b="1" dirty="0">
              <a:effectLst>
                <a:outerShdw blurRad="38100" dist="38100" dir="2700000" algn="tl">
                  <a:srgbClr val="C0C0C0"/>
                </a:outerShdw>
              </a:effectLst>
              <a:ea typeface="宋体" pitchFamily="2" charset="-122"/>
            </a:endParaRPr>
          </a:p>
        </p:txBody>
      </p:sp>
      <p:grpSp>
        <p:nvGrpSpPr>
          <p:cNvPr id="2" name="组合 1"/>
          <p:cNvGrpSpPr/>
          <p:nvPr/>
        </p:nvGrpSpPr>
        <p:grpSpPr>
          <a:xfrm>
            <a:off x="1547813" y="1579563"/>
            <a:ext cx="6072187" cy="4892675"/>
            <a:chOff x="1547813" y="1579563"/>
            <a:chExt cx="6072187" cy="4892675"/>
          </a:xfrm>
        </p:grpSpPr>
        <p:sp>
          <p:nvSpPr>
            <p:cNvPr id="451587" name="Rectangle 3"/>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588" name="Rectangle 4"/>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589" name="Rectangle 5"/>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590" name="Rectangle 6"/>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591" name="Rectangle 7"/>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592" name="Rectangle 8"/>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593" name="Rectangle 9"/>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594" name="Rectangle 10"/>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595" name="Rectangle 11"/>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596" name="Rectangle 12"/>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597" name="Rectangle 13"/>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598" name="Rectangle 14"/>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599" name="Rectangle 15"/>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600" name="Rectangle 16"/>
            <p:cNvSpPr>
              <a:spLocks noChangeArrowheads="1"/>
            </p:cNvSpPr>
            <p:nvPr/>
          </p:nvSpPr>
          <p:spPr bwMode="auto">
            <a:xfrm>
              <a:off x="3276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601" name="Rectangle 17"/>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602" name="Rectangle 18"/>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603" name="Rectangle 19"/>
            <p:cNvSpPr>
              <a:spLocks noChangeArrowheads="1"/>
            </p:cNvSpPr>
            <p:nvPr/>
          </p:nvSpPr>
          <p:spPr bwMode="auto">
            <a:xfrm>
              <a:off x="3733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604" name="Rectangle 20"/>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605" name="Rectangle 21"/>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606" name="Line 22"/>
            <p:cNvSpPr>
              <a:spLocks noChangeShapeType="1"/>
            </p:cNvSpPr>
            <p:nvPr/>
          </p:nvSpPr>
          <p:spPr bwMode="auto">
            <a:xfrm>
              <a:off x="1981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07" name="Line 23"/>
            <p:cNvSpPr>
              <a:spLocks noChangeShapeType="1"/>
            </p:cNvSpPr>
            <p:nvPr/>
          </p:nvSpPr>
          <p:spPr bwMode="auto">
            <a:xfrm>
              <a:off x="1981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08" name="Line 24"/>
            <p:cNvSpPr>
              <a:spLocks noChangeShapeType="1"/>
            </p:cNvSpPr>
            <p:nvPr/>
          </p:nvSpPr>
          <p:spPr bwMode="auto">
            <a:xfrm>
              <a:off x="5181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09" name="Line 25"/>
            <p:cNvSpPr>
              <a:spLocks noChangeShapeType="1"/>
            </p:cNvSpPr>
            <p:nvPr/>
          </p:nvSpPr>
          <p:spPr bwMode="auto">
            <a:xfrm>
              <a:off x="51816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10" name="Line 26"/>
            <p:cNvSpPr>
              <a:spLocks noChangeShapeType="1"/>
            </p:cNvSpPr>
            <p:nvPr/>
          </p:nvSpPr>
          <p:spPr bwMode="auto">
            <a:xfrm>
              <a:off x="5638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11" name="Line 27"/>
            <p:cNvSpPr>
              <a:spLocks noChangeShapeType="1"/>
            </p:cNvSpPr>
            <p:nvPr/>
          </p:nvSpPr>
          <p:spPr bwMode="auto">
            <a:xfrm>
              <a:off x="5638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12" name="Line 28"/>
            <p:cNvSpPr>
              <a:spLocks noChangeShapeType="1"/>
            </p:cNvSpPr>
            <p:nvPr/>
          </p:nvSpPr>
          <p:spPr bwMode="auto">
            <a:xfrm>
              <a:off x="6096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13" name="Line 29"/>
            <p:cNvSpPr>
              <a:spLocks noChangeShapeType="1"/>
            </p:cNvSpPr>
            <p:nvPr/>
          </p:nvSpPr>
          <p:spPr bwMode="auto">
            <a:xfrm>
              <a:off x="6096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14" name="Line 30"/>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15" name="Line 31"/>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16" name="Line 32"/>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17" name="Line 33"/>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18" name="Line 34"/>
            <p:cNvSpPr>
              <a:spLocks noChangeShapeType="1"/>
            </p:cNvSpPr>
            <p:nvPr/>
          </p:nvSpPr>
          <p:spPr bwMode="auto">
            <a:xfrm>
              <a:off x="3810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19" name="Line 35"/>
            <p:cNvSpPr>
              <a:spLocks noChangeShapeType="1"/>
            </p:cNvSpPr>
            <p:nvPr/>
          </p:nvSpPr>
          <p:spPr bwMode="auto">
            <a:xfrm>
              <a:off x="3810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20" name="Line 36"/>
            <p:cNvSpPr>
              <a:spLocks noChangeShapeType="1"/>
            </p:cNvSpPr>
            <p:nvPr/>
          </p:nvSpPr>
          <p:spPr bwMode="auto">
            <a:xfrm>
              <a:off x="2438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21" name="Line 37"/>
            <p:cNvSpPr>
              <a:spLocks noChangeShapeType="1"/>
            </p:cNvSpPr>
            <p:nvPr/>
          </p:nvSpPr>
          <p:spPr bwMode="auto">
            <a:xfrm>
              <a:off x="2438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22" name="Line 38"/>
            <p:cNvSpPr>
              <a:spLocks noChangeShapeType="1"/>
            </p:cNvSpPr>
            <p:nvPr/>
          </p:nvSpPr>
          <p:spPr bwMode="auto">
            <a:xfrm>
              <a:off x="4724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23" name="Line 39"/>
            <p:cNvSpPr>
              <a:spLocks noChangeShapeType="1"/>
            </p:cNvSpPr>
            <p:nvPr/>
          </p:nvSpPr>
          <p:spPr bwMode="auto">
            <a:xfrm>
              <a:off x="4724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24" name="Line 40"/>
            <p:cNvSpPr>
              <a:spLocks noChangeShapeType="1"/>
            </p:cNvSpPr>
            <p:nvPr/>
          </p:nvSpPr>
          <p:spPr bwMode="auto">
            <a:xfrm>
              <a:off x="4267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25" name="Line 41"/>
            <p:cNvSpPr>
              <a:spLocks noChangeShapeType="1"/>
            </p:cNvSpPr>
            <p:nvPr/>
          </p:nvSpPr>
          <p:spPr bwMode="auto">
            <a:xfrm>
              <a:off x="4267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26" name="Line 42"/>
            <p:cNvSpPr>
              <a:spLocks noChangeShapeType="1"/>
            </p:cNvSpPr>
            <p:nvPr/>
          </p:nvSpPr>
          <p:spPr bwMode="auto">
            <a:xfrm>
              <a:off x="2895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27" name="Line 43"/>
            <p:cNvSpPr>
              <a:spLocks noChangeShapeType="1"/>
            </p:cNvSpPr>
            <p:nvPr/>
          </p:nvSpPr>
          <p:spPr bwMode="auto">
            <a:xfrm flipH="1">
              <a:off x="3124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28" name="Line 44"/>
            <p:cNvSpPr>
              <a:spLocks noChangeShapeType="1"/>
            </p:cNvSpPr>
            <p:nvPr/>
          </p:nvSpPr>
          <p:spPr bwMode="auto">
            <a:xfrm>
              <a:off x="3352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29" name="Line 45"/>
            <p:cNvSpPr>
              <a:spLocks noChangeShapeType="1"/>
            </p:cNvSpPr>
            <p:nvPr/>
          </p:nvSpPr>
          <p:spPr bwMode="auto">
            <a:xfrm>
              <a:off x="3352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30" name="Line 46"/>
            <p:cNvSpPr>
              <a:spLocks noChangeShapeType="1"/>
            </p:cNvSpPr>
            <p:nvPr/>
          </p:nvSpPr>
          <p:spPr bwMode="auto">
            <a:xfrm>
              <a:off x="75057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31" name="Line 47"/>
            <p:cNvSpPr>
              <a:spLocks noChangeShapeType="1"/>
            </p:cNvSpPr>
            <p:nvPr/>
          </p:nvSpPr>
          <p:spPr bwMode="auto">
            <a:xfrm>
              <a:off x="2438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32" name="Line 48"/>
            <p:cNvSpPr>
              <a:spLocks noChangeShapeType="1"/>
            </p:cNvSpPr>
            <p:nvPr/>
          </p:nvSpPr>
          <p:spPr bwMode="auto">
            <a:xfrm flipH="1">
              <a:off x="19812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33" name="Line 49"/>
            <p:cNvSpPr>
              <a:spLocks noChangeShapeType="1"/>
            </p:cNvSpPr>
            <p:nvPr/>
          </p:nvSpPr>
          <p:spPr bwMode="auto">
            <a:xfrm>
              <a:off x="4724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34" name="Line 50"/>
            <p:cNvSpPr>
              <a:spLocks noChangeShapeType="1"/>
            </p:cNvSpPr>
            <p:nvPr/>
          </p:nvSpPr>
          <p:spPr bwMode="auto">
            <a:xfrm flipH="1">
              <a:off x="42672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35" name="Line 51"/>
            <p:cNvSpPr>
              <a:spLocks noChangeShapeType="1"/>
            </p:cNvSpPr>
            <p:nvPr/>
          </p:nvSpPr>
          <p:spPr bwMode="auto">
            <a:xfrm>
              <a:off x="60960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36" name="Line 52"/>
            <p:cNvSpPr>
              <a:spLocks noChangeShapeType="1"/>
            </p:cNvSpPr>
            <p:nvPr/>
          </p:nvSpPr>
          <p:spPr bwMode="auto">
            <a:xfrm flipH="1">
              <a:off x="5638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37" name="Line 53"/>
            <p:cNvSpPr>
              <a:spLocks noChangeShapeType="1"/>
            </p:cNvSpPr>
            <p:nvPr/>
          </p:nvSpPr>
          <p:spPr bwMode="auto">
            <a:xfrm>
              <a:off x="33528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38" name="Line 54"/>
            <p:cNvSpPr>
              <a:spLocks noChangeShapeType="1"/>
            </p:cNvSpPr>
            <p:nvPr/>
          </p:nvSpPr>
          <p:spPr bwMode="auto">
            <a:xfrm flipH="1">
              <a:off x="28956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39" name="Line 55"/>
            <p:cNvSpPr>
              <a:spLocks noChangeShapeType="1"/>
            </p:cNvSpPr>
            <p:nvPr/>
          </p:nvSpPr>
          <p:spPr bwMode="auto">
            <a:xfrm>
              <a:off x="3352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40" name="Line 56"/>
            <p:cNvSpPr>
              <a:spLocks noChangeShapeType="1"/>
            </p:cNvSpPr>
            <p:nvPr/>
          </p:nvSpPr>
          <p:spPr bwMode="auto">
            <a:xfrm>
              <a:off x="5181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41" name="Line 57"/>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42" name="Line 58"/>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43" name="Line 59"/>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44" name="Line 60"/>
            <p:cNvSpPr>
              <a:spLocks noChangeShapeType="1"/>
            </p:cNvSpPr>
            <p:nvPr/>
          </p:nvSpPr>
          <p:spPr bwMode="auto">
            <a:xfrm flipH="1">
              <a:off x="2438400" y="3733800"/>
              <a:ext cx="609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45" name="Line 61"/>
            <p:cNvSpPr>
              <a:spLocks noChangeShapeType="1"/>
            </p:cNvSpPr>
            <p:nvPr/>
          </p:nvSpPr>
          <p:spPr bwMode="auto">
            <a:xfrm>
              <a:off x="30480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46" name="Line 62"/>
            <p:cNvSpPr>
              <a:spLocks noChangeShapeType="1"/>
            </p:cNvSpPr>
            <p:nvPr/>
          </p:nvSpPr>
          <p:spPr bwMode="auto">
            <a:xfrm>
              <a:off x="3962400" y="3733800"/>
              <a:ext cx="7620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47" name="Line 63">
              <a:hlinkClick r:id="rId2" action="ppaction://hlinksldjump"/>
            </p:cNvPr>
            <p:cNvSpPr>
              <a:spLocks noChangeShapeType="1"/>
            </p:cNvSpPr>
            <p:nvPr/>
          </p:nvSpPr>
          <p:spPr bwMode="auto">
            <a:xfrm>
              <a:off x="48768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48" name="Line 64"/>
            <p:cNvSpPr>
              <a:spLocks noChangeShapeType="1"/>
            </p:cNvSpPr>
            <p:nvPr/>
          </p:nvSpPr>
          <p:spPr bwMode="auto">
            <a:xfrm>
              <a:off x="56388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49" name="Line 65"/>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50" name="Line 66"/>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51" name="Line 67"/>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52" name="Rectangle 68"/>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653" name="Rectangle 69"/>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654" name="Line 70"/>
            <p:cNvSpPr>
              <a:spLocks noChangeShapeType="1"/>
            </p:cNvSpPr>
            <p:nvPr/>
          </p:nvSpPr>
          <p:spPr bwMode="auto">
            <a:xfrm flipH="1">
              <a:off x="3048000" y="3048000"/>
              <a:ext cx="457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55" name="Line 71"/>
            <p:cNvSpPr>
              <a:spLocks noChangeShapeType="1"/>
            </p:cNvSpPr>
            <p:nvPr/>
          </p:nvSpPr>
          <p:spPr bwMode="auto">
            <a:xfrm flipH="1">
              <a:off x="3962400" y="3048000"/>
              <a:ext cx="609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56" name="Line 72"/>
            <p:cNvSpPr>
              <a:spLocks noChangeShapeType="1"/>
            </p:cNvSpPr>
            <p:nvPr/>
          </p:nvSpPr>
          <p:spPr bwMode="auto">
            <a:xfrm>
              <a:off x="4572000" y="3048000"/>
              <a:ext cx="3048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57" name="Line 73"/>
            <p:cNvSpPr>
              <a:spLocks noChangeShapeType="1"/>
            </p:cNvSpPr>
            <p:nvPr/>
          </p:nvSpPr>
          <p:spPr bwMode="auto">
            <a:xfrm>
              <a:off x="5638800" y="3048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58" name="Line 74"/>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59" name="Line 75"/>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60" name="Line 76"/>
            <p:cNvSpPr>
              <a:spLocks noChangeShapeType="1"/>
            </p:cNvSpPr>
            <p:nvPr/>
          </p:nvSpPr>
          <p:spPr bwMode="auto">
            <a:xfrm flipH="1">
              <a:off x="3505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61" name="Line 77"/>
            <p:cNvSpPr>
              <a:spLocks noChangeShapeType="1"/>
            </p:cNvSpPr>
            <p:nvPr/>
          </p:nvSpPr>
          <p:spPr bwMode="auto">
            <a:xfrm>
              <a:off x="40386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62" name="Line 78"/>
            <p:cNvSpPr>
              <a:spLocks noChangeShapeType="1"/>
            </p:cNvSpPr>
            <p:nvPr/>
          </p:nvSpPr>
          <p:spPr bwMode="auto">
            <a:xfrm flipH="1">
              <a:off x="56388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63" name="Line 79"/>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64" name="Line 80"/>
            <p:cNvSpPr>
              <a:spLocks noChangeShapeType="1"/>
            </p:cNvSpPr>
            <p:nvPr/>
          </p:nvSpPr>
          <p:spPr bwMode="auto">
            <a:xfrm flipH="1">
              <a:off x="4038600" y="18288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65" name="Line 81"/>
            <p:cNvSpPr>
              <a:spLocks noChangeShapeType="1"/>
            </p:cNvSpPr>
            <p:nvPr/>
          </p:nvSpPr>
          <p:spPr bwMode="auto">
            <a:xfrm>
              <a:off x="5105400" y="18288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1666" name="Text Box 82"/>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451667" name="Text Box 83"/>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451668" name="Text Box 84"/>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51669" name="Text Box 85"/>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451670" name="Text Box 86"/>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451671" name="Text Box 87"/>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451672" name="Text Box 88"/>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51673" name="Text Box 89"/>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451674" name="Text Box 90"/>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51675" name="Text Box 91"/>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451676" name="Text Box 92"/>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51677" name="Text Box 93"/>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51678" name="Text Box 94"/>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451679" name="Text Box 95"/>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451680" name="Text Box 96"/>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451681" name="Text Box 97"/>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51682" name="Text Box 98"/>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451683" name="Text Box 99"/>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451684" name="Text Box 100"/>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451685" name="Text Box 101"/>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451686" name="Text Box 102"/>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451687" name="Text Box 103"/>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51688" name="Text Box 104"/>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451689" name="Text Box 105"/>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451690" name="Text Box 106"/>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451691" name="AutoShape 107"/>
            <p:cNvSpPr>
              <a:spLocks noChangeArrowheads="1"/>
            </p:cNvSpPr>
            <p:nvPr/>
          </p:nvSpPr>
          <p:spPr bwMode="auto">
            <a:xfrm>
              <a:off x="5029200" y="16764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692" name="AutoShape 108"/>
            <p:cNvSpPr>
              <a:spLocks noChangeArrowheads="1"/>
            </p:cNvSpPr>
            <p:nvPr/>
          </p:nvSpPr>
          <p:spPr bwMode="auto">
            <a:xfrm>
              <a:off x="18288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693" name="AutoShape 109"/>
            <p:cNvSpPr>
              <a:spLocks noChangeArrowheads="1"/>
            </p:cNvSpPr>
            <p:nvPr/>
          </p:nvSpPr>
          <p:spPr bwMode="auto">
            <a:xfrm>
              <a:off x="32766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694" name="AutoShape 110"/>
            <p:cNvSpPr>
              <a:spLocks noChangeArrowheads="1"/>
            </p:cNvSpPr>
            <p:nvPr/>
          </p:nvSpPr>
          <p:spPr bwMode="auto">
            <a:xfrm>
              <a:off x="30480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695" name="AutoShape 111"/>
            <p:cNvSpPr>
              <a:spLocks noChangeArrowheads="1"/>
            </p:cNvSpPr>
            <p:nvPr/>
          </p:nvSpPr>
          <p:spPr bwMode="auto">
            <a:xfrm>
              <a:off x="347345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696" name="AutoShape 112"/>
            <p:cNvSpPr>
              <a:spLocks noChangeArrowheads="1"/>
            </p:cNvSpPr>
            <p:nvPr/>
          </p:nvSpPr>
          <p:spPr bwMode="auto">
            <a:xfrm>
              <a:off x="23622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697" name="AutoShape 113"/>
            <p:cNvSpPr>
              <a:spLocks noChangeArrowheads="1"/>
            </p:cNvSpPr>
            <p:nvPr/>
          </p:nvSpPr>
          <p:spPr bwMode="auto">
            <a:xfrm>
              <a:off x="32766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698" name="AutoShape 114"/>
            <p:cNvSpPr>
              <a:spLocks noChangeArrowheads="1"/>
            </p:cNvSpPr>
            <p:nvPr/>
          </p:nvSpPr>
          <p:spPr bwMode="auto">
            <a:xfrm>
              <a:off x="45720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699" name="AutoShape 115"/>
            <p:cNvSpPr>
              <a:spLocks noChangeArrowheads="1"/>
            </p:cNvSpPr>
            <p:nvPr/>
          </p:nvSpPr>
          <p:spPr bwMode="auto">
            <a:xfrm>
              <a:off x="50292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00" name="AutoShape 116"/>
            <p:cNvSpPr>
              <a:spLocks noChangeArrowheads="1"/>
            </p:cNvSpPr>
            <p:nvPr/>
          </p:nvSpPr>
          <p:spPr bwMode="auto">
            <a:xfrm>
              <a:off x="59436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01" name="AutoShape 117"/>
            <p:cNvSpPr>
              <a:spLocks noChangeArrowheads="1"/>
            </p:cNvSpPr>
            <p:nvPr/>
          </p:nvSpPr>
          <p:spPr bwMode="auto">
            <a:xfrm>
              <a:off x="64008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02" name="AutoShape 118"/>
            <p:cNvSpPr>
              <a:spLocks noChangeArrowheads="1"/>
            </p:cNvSpPr>
            <p:nvPr/>
          </p:nvSpPr>
          <p:spPr bwMode="auto">
            <a:xfrm>
              <a:off x="20574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03" name="AutoShape 119"/>
            <p:cNvSpPr>
              <a:spLocks noChangeArrowheads="1"/>
            </p:cNvSpPr>
            <p:nvPr/>
          </p:nvSpPr>
          <p:spPr bwMode="auto">
            <a:xfrm>
              <a:off x="69342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04" name="AutoShape 120"/>
            <p:cNvSpPr>
              <a:spLocks noChangeArrowheads="1"/>
            </p:cNvSpPr>
            <p:nvPr/>
          </p:nvSpPr>
          <p:spPr bwMode="auto">
            <a:xfrm>
              <a:off x="7391400" y="4419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05" name="AutoShape 121"/>
            <p:cNvSpPr>
              <a:spLocks noChangeArrowheads="1"/>
            </p:cNvSpPr>
            <p:nvPr/>
          </p:nvSpPr>
          <p:spPr bwMode="auto">
            <a:xfrm>
              <a:off x="22860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06" name="AutoShape 122"/>
            <p:cNvSpPr>
              <a:spLocks noChangeArrowheads="1"/>
            </p:cNvSpPr>
            <p:nvPr/>
          </p:nvSpPr>
          <p:spPr bwMode="auto">
            <a:xfrm>
              <a:off x="25146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07" name="AutoShape 123"/>
            <p:cNvSpPr>
              <a:spLocks noChangeArrowheads="1"/>
            </p:cNvSpPr>
            <p:nvPr/>
          </p:nvSpPr>
          <p:spPr bwMode="auto">
            <a:xfrm>
              <a:off x="37338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08" name="AutoShape 124"/>
            <p:cNvSpPr>
              <a:spLocks noChangeArrowheads="1"/>
            </p:cNvSpPr>
            <p:nvPr/>
          </p:nvSpPr>
          <p:spPr bwMode="auto">
            <a:xfrm>
              <a:off x="39624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09" name="AutoShape 125"/>
            <p:cNvSpPr>
              <a:spLocks noChangeArrowheads="1"/>
            </p:cNvSpPr>
            <p:nvPr/>
          </p:nvSpPr>
          <p:spPr bwMode="auto">
            <a:xfrm>
              <a:off x="41148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10" name="AutoShape 126"/>
            <p:cNvSpPr>
              <a:spLocks noChangeArrowheads="1"/>
            </p:cNvSpPr>
            <p:nvPr/>
          </p:nvSpPr>
          <p:spPr bwMode="auto">
            <a:xfrm>
              <a:off x="43434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11" name="AutoShape 127"/>
            <p:cNvSpPr>
              <a:spLocks noChangeArrowheads="1"/>
            </p:cNvSpPr>
            <p:nvPr/>
          </p:nvSpPr>
          <p:spPr bwMode="auto">
            <a:xfrm>
              <a:off x="45720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12" name="AutoShape 128"/>
            <p:cNvSpPr>
              <a:spLocks noChangeArrowheads="1"/>
            </p:cNvSpPr>
            <p:nvPr/>
          </p:nvSpPr>
          <p:spPr bwMode="auto">
            <a:xfrm>
              <a:off x="48006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13" name="AutoShape 129"/>
            <p:cNvSpPr>
              <a:spLocks noChangeArrowheads="1"/>
            </p:cNvSpPr>
            <p:nvPr/>
          </p:nvSpPr>
          <p:spPr bwMode="auto">
            <a:xfrm>
              <a:off x="50292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14" name="AutoShape 130"/>
            <p:cNvSpPr>
              <a:spLocks noChangeArrowheads="1"/>
            </p:cNvSpPr>
            <p:nvPr/>
          </p:nvSpPr>
          <p:spPr bwMode="auto">
            <a:xfrm>
              <a:off x="52578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15" name="AutoShape 131"/>
            <p:cNvSpPr>
              <a:spLocks noChangeArrowheads="1"/>
            </p:cNvSpPr>
            <p:nvPr/>
          </p:nvSpPr>
          <p:spPr bwMode="auto">
            <a:xfrm>
              <a:off x="55626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16" name="AutoShape 132"/>
            <p:cNvSpPr>
              <a:spLocks noChangeArrowheads="1"/>
            </p:cNvSpPr>
            <p:nvPr/>
          </p:nvSpPr>
          <p:spPr bwMode="auto">
            <a:xfrm>
              <a:off x="57912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17" name="AutoShape 133"/>
            <p:cNvSpPr>
              <a:spLocks noChangeArrowheads="1"/>
            </p:cNvSpPr>
            <p:nvPr/>
          </p:nvSpPr>
          <p:spPr bwMode="auto">
            <a:xfrm>
              <a:off x="60198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18" name="AutoShape 134"/>
            <p:cNvSpPr>
              <a:spLocks noChangeArrowheads="1"/>
            </p:cNvSpPr>
            <p:nvPr/>
          </p:nvSpPr>
          <p:spPr bwMode="auto">
            <a:xfrm>
              <a:off x="62484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19" name="AutoShape 135"/>
            <p:cNvSpPr>
              <a:spLocks noChangeArrowheads="1"/>
            </p:cNvSpPr>
            <p:nvPr/>
          </p:nvSpPr>
          <p:spPr bwMode="auto">
            <a:xfrm>
              <a:off x="64008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20" name="AutoShape 136"/>
            <p:cNvSpPr>
              <a:spLocks noChangeArrowheads="1"/>
            </p:cNvSpPr>
            <p:nvPr/>
          </p:nvSpPr>
          <p:spPr bwMode="auto">
            <a:xfrm>
              <a:off x="66294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21" name="AutoShape 137"/>
            <p:cNvSpPr>
              <a:spLocks noChangeArrowheads="1"/>
            </p:cNvSpPr>
            <p:nvPr/>
          </p:nvSpPr>
          <p:spPr bwMode="auto">
            <a:xfrm>
              <a:off x="68580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22" name="AutoShape 138"/>
            <p:cNvSpPr>
              <a:spLocks noChangeArrowheads="1"/>
            </p:cNvSpPr>
            <p:nvPr/>
          </p:nvSpPr>
          <p:spPr bwMode="auto">
            <a:xfrm>
              <a:off x="70866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23" name="AutoShape 139"/>
            <p:cNvSpPr>
              <a:spLocks noChangeArrowheads="1"/>
            </p:cNvSpPr>
            <p:nvPr/>
          </p:nvSpPr>
          <p:spPr bwMode="auto">
            <a:xfrm>
              <a:off x="73914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24" name="AutoShape 140"/>
            <p:cNvSpPr>
              <a:spLocks noChangeArrowheads="1"/>
            </p:cNvSpPr>
            <p:nvPr/>
          </p:nvSpPr>
          <p:spPr bwMode="auto">
            <a:xfrm>
              <a:off x="2819400" y="5943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25" name="AutoShape 141"/>
            <p:cNvSpPr>
              <a:spLocks noChangeArrowheads="1"/>
            </p:cNvSpPr>
            <p:nvPr/>
          </p:nvSpPr>
          <p:spPr bwMode="auto">
            <a:xfrm>
              <a:off x="3429000" y="2895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26" name="AutoShape 142"/>
            <p:cNvSpPr>
              <a:spLocks noChangeArrowheads="1"/>
            </p:cNvSpPr>
            <p:nvPr/>
          </p:nvSpPr>
          <p:spPr bwMode="auto">
            <a:xfrm>
              <a:off x="4457700" y="2895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27" name="AutoShape 143"/>
            <p:cNvSpPr>
              <a:spLocks noChangeArrowheads="1"/>
            </p:cNvSpPr>
            <p:nvPr/>
          </p:nvSpPr>
          <p:spPr bwMode="auto">
            <a:xfrm>
              <a:off x="5562600" y="2895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28" name="AutoShape 144"/>
            <p:cNvSpPr>
              <a:spLocks noChangeArrowheads="1"/>
            </p:cNvSpPr>
            <p:nvPr/>
          </p:nvSpPr>
          <p:spPr bwMode="auto">
            <a:xfrm>
              <a:off x="6629400" y="2895600"/>
              <a:ext cx="228600" cy="152400"/>
            </a:xfrm>
            <a:prstGeom prst="triangle">
              <a:avLst>
                <a:gd name="adj" fmla="val 50000"/>
              </a:avLst>
            </a:prstGeom>
            <a:solidFill>
              <a:srgbClr val="CC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1729" name="Text Box 145"/>
            <p:cNvSpPr txBox="1">
              <a:spLocks noChangeArrowheads="1"/>
            </p:cNvSpPr>
            <p:nvPr/>
          </p:nvSpPr>
          <p:spPr bwMode="auto">
            <a:xfrm>
              <a:off x="4672013" y="1579563"/>
              <a:ext cx="357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ea typeface="宋体" pitchFamily="2" charset="-122"/>
                </a:rPr>
                <a:t>1.</a:t>
              </a:r>
            </a:p>
          </p:txBody>
        </p:sp>
        <p:sp>
          <p:nvSpPr>
            <p:cNvPr id="451730" name="Text Box 146"/>
            <p:cNvSpPr txBox="1">
              <a:spLocks noChangeArrowheads="1"/>
            </p:cNvSpPr>
            <p:nvPr/>
          </p:nvSpPr>
          <p:spPr bwMode="auto">
            <a:xfrm>
              <a:off x="3071813" y="2787650"/>
              <a:ext cx="357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ea typeface="宋体" pitchFamily="2" charset="-122"/>
                </a:rPr>
                <a:t>3.</a:t>
              </a:r>
            </a:p>
          </p:txBody>
        </p:sp>
        <p:sp>
          <p:nvSpPr>
            <p:cNvPr id="451731" name="Text Box 147"/>
            <p:cNvSpPr txBox="1">
              <a:spLocks noChangeArrowheads="1"/>
            </p:cNvSpPr>
            <p:nvPr/>
          </p:nvSpPr>
          <p:spPr bwMode="auto">
            <a:xfrm>
              <a:off x="2614613" y="3473450"/>
              <a:ext cx="357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ea typeface="宋体" pitchFamily="2" charset="-122"/>
                </a:rPr>
                <a:t>4.</a:t>
              </a:r>
            </a:p>
          </p:txBody>
        </p:sp>
        <p:sp>
          <p:nvSpPr>
            <p:cNvPr id="451732" name="Text Box 148"/>
            <p:cNvSpPr txBox="1">
              <a:spLocks noChangeArrowheads="1"/>
            </p:cNvSpPr>
            <p:nvPr/>
          </p:nvSpPr>
          <p:spPr bwMode="auto">
            <a:xfrm>
              <a:off x="1547813" y="5149850"/>
              <a:ext cx="357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ea typeface="宋体" pitchFamily="2" charset="-122"/>
                </a:rPr>
                <a:t>6.</a:t>
              </a:r>
            </a:p>
          </p:txBody>
        </p:sp>
        <p:sp>
          <p:nvSpPr>
            <p:cNvPr id="451733" name="Text Box 149"/>
            <p:cNvSpPr txBox="1">
              <a:spLocks noChangeArrowheads="1"/>
            </p:cNvSpPr>
            <p:nvPr/>
          </p:nvSpPr>
          <p:spPr bwMode="auto">
            <a:xfrm>
              <a:off x="2081213" y="4311650"/>
              <a:ext cx="357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ea typeface="宋体" pitchFamily="2" charset="-122"/>
                </a:rPr>
                <a:t>5.</a:t>
              </a:r>
            </a:p>
          </p:txBody>
        </p:sp>
        <p:sp>
          <p:nvSpPr>
            <p:cNvPr id="451734" name="Text Box 150"/>
            <p:cNvSpPr txBox="1">
              <a:spLocks noChangeArrowheads="1"/>
            </p:cNvSpPr>
            <p:nvPr/>
          </p:nvSpPr>
          <p:spPr bwMode="auto">
            <a:xfrm>
              <a:off x="2995613" y="4311650"/>
              <a:ext cx="357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ea typeface="宋体" pitchFamily="2" charset="-122"/>
                </a:rPr>
                <a:t>8.</a:t>
              </a:r>
            </a:p>
          </p:txBody>
        </p:sp>
        <p:sp>
          <p:nvSpPr>
            <p:cNvPr id="451735" name="Text Box 151"/>
            <p:cNvSpPr txBox="1">
              <a:spLocks noChangeArrowheads="1"/>
            </p:cNvSpPr>
            <p:nvPr/>
          </p:nvSpPr>
          <p:spPr bwMode="auto">
            <a:xfrm>
              <a:off x="2081213" y="5149850"/>
              <a:ext cx="357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ea typeface="宋体" pitchFamily="2" charset="-122"/>
                </a:rPr>
                <a:t>7.</a:t>
              </a:r>
            </a:p>
          </p:txBody>
        </p:sp>
        <p:sp>
          <p:nvSpPr>
            <p:cNvPr id="451736" name="Text Box 152"/>
            <p:cNvSpPr txBox="1">
              <a:spLocks noChangeArrowheads="1"/>
            </p:cNvSpPr>
            <p:nvPr/>
          </p:nvSpPr>
          <p:spPr bwMode="auto">
            <a:xfrm>
              <a:off x="2514600" y="5181600"/>
              <a:ext cx="3571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ea typeface="宋体" pitchFamily="2" charset="-122"/>
                </a:rPr>
                <a:t>9.</a:t>
              </a:r>
            </a:p>
          </p:txBody>
        </p:sp>
        <p:sp>
          <p:nvSpPr>
            <p:cNvPr id="451738" name="Text Box 154"/>
            <p:cNvSpPr txBox="1">
              <a:spLocks noChangeArrowheads="1"/>
            </p:cNvSpPr>
            <p:nvPr/>
          </p:nvSpPr>
          <p:spPr bwMode="auto">
            <a:xfrm>
              <a:off x="4114800" y="2819400"/>
              <a:ext cx="4683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ea typeface="宋体" pitchFamily="2" charset="-122"/>
                </a:rPr>
                <a:t>10.</a:t>
              </a:r>
            </a:p>
          </p:txBody>
        </p:sp>
        <p:sp>
          <p:nvSpPr>
            <p:cNvPr id="451740" name="Text Box 156"/>
            <p:cNvSpPr txBox="1">
              <a:spLocks noChangeArrowheads="1"/>
            </p:cNvSpPr>
            <p:nvPr/>
          </p:nvSpPr>
          <p:spPr bwMode="auto">
            <a:xfrm>
              <a:off x="3429000" y="3473450"/>
              <a:ext cx="4683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dirty="0">
                  <a:ea typeface="宋体" pitchFamily="2" charset="-122"/>
                </a:rPr>
                <a:t>11.</a:t>
              </a:r>
            </a:p>
          </p:txBody>
        </p:sp>
        <p:sp>
          <p:nvSpPr>
            <p:cNvPr id="451741" name="Text Box 157"/>
            <p:cNvSpPr txBox="1">
              <a:spLocks noChangeArrowheads="1"/>
            </p:cNvSpPr>
            <p:nvPr/>
          </p:nvSpPr>
          <p:spPr bwMode="auto">
            <a:xfrm>
              <a:off x="4114800" y="4343400"/>
              <a:ext cx="4683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ea typeface="宋体" pitchFamily="2" charset="-122"/>
                </a:rPr>
                <a:t>12.</a:t>
              </a:r>
            </a:p>
          </p:txBody>
        </p:sp>
        <p:sp>
          <p:nvSpPr>
            <p:cNvPr id="451743" name="Text Box 159"/>
            <p:cNvSpPr txBox="1">
              <a:spLocks noChangeArrowheads="1"/>
            </p:cNvSpPr>
            <p:nvPr/>
          </p:nvSpPr>
          <p:spPr bwMode="auto">
            <a:xfrm>
              <a:off x="3810000" y="5181600"/>
              <a:ext cx="46831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ea typeface="宋体" pitchFamily="2" charset="-122"/>
                </a:rPr>
                <a:t>13.</a:t>
              </a:r>
            </a:p>
          </p:txBody>
        </p:sp>
        <p:sp>
          <p:nvSpPr>
            <p:cNvPr id="451751" name="Text Box 167"/>
            <p:cNvSpPr txBox="1">
              <a:spLocks noChangeArrowheads="1"/>
            </p:cNvSpPr>
            <p:nvPr/>
          </p:nvSpPr>
          <p:spPr bwMode="auto">
            <a:xfrm>
              <a:off x="3605213" y="2178050"/>
              <a:ext cx="3571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ea typeface="宋体" pitchFamily="2" charset="-122"/>
                </a:rPr>
                <a:t>2.</a:t>
              </a:r>
            </a:p>
          </p:txBody>
        </p:sp>
      </p:gr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a:xfrm>
            <a:off x="838200" y="304800"/>
            <a:ext cx="7772400" cy="1143000"/>
          </a:xfrm>
        </p:spPr>
        <p:txBody>
          <a:bodyPr/>
          <a:lstStyle/>
          <a:p>
            <a:r>
              <a:rPr lang="en-US" altLang="zh-CN" sz="3700">
                <a:ea typeface="宋体" pitchFamily="2" charset="-122"/>
              </a:rPr>
              <a:t>Comments: Alpha-Beta Pruning</a:t>
            </a:r>
            <a:endParaRPr lang="en-US" altLang="zh-CN" sz="4800">
              <a:ea typeface="宋体" pitchFamily="2" charset="-122"/>
            </a:endParaRPr>
          </a:p>
        </p:txBody>
      </p:sp>
      <p:sp>
        <p:nvSpPr>
          <p:cNvPr id="436227" name="Rectangle 3" descr="Rectangle: Click to edit Master text styles&#10;Second level&#10;Third level&#10;Fourth level&#10;Fifth level"/>
          <p:cNvSpPr>
            <a:spLocks noGrp="1" noChangeArrowheads="1"/>
          </p:cNvSpPr>
          <p:nvPr>
            <p:ph type="body" idx="1"/>
          </p:nvPr>
        </p:nvSpPr>
        <p:spPr>
          <a:xfrm>
            <a:off x="914400" y="1524000"/>
            <a:ext cx="7772400" cy="4114800"/>
          </a:xfrm>
        </p:spPr>
        <p:txBody>
          <a:bodyPr/>
          <a:lstStyle/>
          <a:p>
            <a:r>
              <a:rPr lang="en-US" altLang="zh-CN" sz="2800" dirty="0">
                <a:ea typeface="宋体" pitchFamily="2" charset="-122"/>
              </a:rPr>
              <a:t>Pruning does not affect final results</a:t>
            </a:r>
          </a:p>
          <a:p>
            <a:r>
              <a:rPr lang="en-US" altLang="zh-CN" sz="2800" dirty="0">
                <a:ea typeface="宋体" pitchFamily="2" charset="-122"/>
              </a:rPr>
              <a:t>Entire </a:t>
            </a:r>
            <a:r>
              <a:rPr lang="en-US" altLang="zh-CN" sz="2800" dirty="0" err="1">
                <a:ea typeface="宋体" pitchFamily="2" charset="-122"/>
              </a:rPr>
              <a:t>subtrees</a:t>
            </a:r>
            <a:r>
              <a:rPr lang="en-US" altLang="zh-CN" sz="2800" dirty="0">
                <a:ea typeface="宋体" pitchFamily="2" charset="-122"/>
              </a:rPr>
              <a:t> can be pruned.</a:t>
            </a:r>
          </a:p>
          <a:p>
            <a:r>
              <a:rPr lang="en-US" altLang="zh-CN" sz="2800" dirty="0">
                <a:ea typeface="宋体" pitchFamily="2" charset="-122"/>
              </a:rPr>
              <a:t>Good move </a:t>
            </a:r>
            <a:r>
              <a:rPr lang="en-US" altLang="zh-CN" sz="2800" i="1" dirty="0">
                <a:ea typeface="宋体" pitchFamily="2" charset="-122"/>
              </a:rPr>
              <a:t>ordering</a:t>
            </a:r>
            <a:r>
              <a:rPr lang="en-US" altLang="zh-CN" sz="2800" dirty="0">
                <a:ea typeface="宋体" pitchFamily="2" charset="-122"/>
              </a:rPr>
              <a:t> improves effectiveness of pruning</a:t>
            </a:r>
          </a:p>
          <a:p>
            <a:r>
              <a:rPr lang="en-US" altLang="zh-CN" sz="2800" dirty="0">
                <a:ea typeface="宋体" pitchFamily="2" charset="-122"/>
              </a:rPr>
              <a:t>With “perfect ordering,” time complexity is O(</a:t>
            </a:r>
            <a:r>
              <a:rPr lang="en-US" altLang="zh-CN" sz="2800" dirty="0" err="1">
                <a:ea typeface="宋体" pitchFamily="2" charset="-122"/>
              </a:rPr>
              <a:t>b</a:t>
            </a:r>
            <a:r>
              <a:rPr lang="en-US" altLang="zh-CN" sz="2800" baseline="30000" dirty="0" err="1">
                <a:ea typeface="宋体" pitchFamily="2" charset="-122"/>
              </a:rPr>
              <a:t>m</a:t>
            </a:r>
            <a:r>
              <a:rPr lang="en-US" altLang="zh-CN" sz="2800" baseline="30000" dirty="0">
                <a:ea typeface="宋体" pitchFamily="2" charset="-122"/>
              </a:rPr>
              <a:t>/2</a:t>
            </a:r>
            <a:r>
              <a:rPr lang="en-US" altLang="zh-CN" sz="2800" dirty="0">
                <a:ea typeface="宋体" pitchFamily="2" charset="-122"/>
              </a:rPr>
              <a:t>)</a:t>
            </a:r>
          </a:p>
          <a:p>
            <a:pPr lvl="1"/>
            <a:r>
              <a:rPr lang="en-US" altLang="zh-CN" sz="2500" dirty="0">
                <a:ea typeface="宋体" pitchFamily="2" charset="-122"/>
              </a:rPr>
              <a:t>Branching factor of </a:t>
            </a:r>
            <a:r>
              <a:rPr lang="en-US" altLang="zh-CN" sz="2500" dirty="0" err="1">
                <a:ea typeface="宋体" pitchFamily="2" charset="-122"/>
              </a:rPr>
              <a:t>sqrt</a:t>
            </a:r>
            <a:r>
              <a:rPr lang="en-US" altLang="zh-CN" sz="2500" dirty="0">
                <a:ea typeface="宋体" pitchFamily="2" charset="-122"/>
              </a:rPr>
              <a:t>(b) !!</a:t>
            </a:r>
          </a:p>
          <a:p>
            <a:pPr lvl="1"/>
            <a:r>
              <a:rPr lang="en-US" altLang="zh-CN" sz="2500" dirty="0">
                <a:ea typeface="宋体" pitchFamily="2" charset="-122"/>
              </a:rPr>
              <a:t>Alpha-beta pruning can look twice as far as </a:t>
            </a:r>
            <a:r>
              <a:rPr lang="en-US" altLang="zh-CN" sz="2500" dirty="0" err="1">
                <a:ea typeface="宋体" pitchFamily="2" charset="-122"/>
              </a:rPr>
              <a:t>minimax</a:t>
            </a:r>
            <a:r>
              <a:rPr lang="en-US" altLang="zh-CN" sz="2500" dirty="0">
                <a:ea typeface="宋体" pitchFamily="2" charset="-122"/>
              </a:rPr>
              <a:t> in the same amount of time</a:t>
            </a:r>
          </a:p>
          <a:p>
            <a:r>
              <a:rPr lang="en-US" altLang="zh-CN" sz="2800" dirty="0">
                <a:ea typeface="宋体" pitchFamily="2" charset="-122"/>
              </a:rPr>
              <a:t>Repeated states are again possible.</a:t>
            </a:r>
          </a:p>
          <a:p>
            <a:pPr lvl="1"/>
            <a:r>
              <a:rPr lang="en-US" altLang="zh-CN" sz="2500" dirty="0">
                <a:ea typeface="宋体" pitchFamily="2" charset="-122"/>
              </a:rPr>
              <a:t>Store them in memory = transposition table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6227">
                                            <p:txEl>
                                              <p:pRg st="0" end="0"/>
                                            </p:txEl>
                                          </p:spTgt>
                                        </p:tgtEl>
                                        <p:attrNameLst>
                                          <p:attrName>style.visibility</p:attrName>
                                        </p:attrNameLst>
                                      </p:cBhvr>
                                      <p:to>
                                        <p:strVal val="visible"/>
                                      </p:to>
                                    </p:set>
                                    <p:animEffect transition="in" filter="wipe(down)">
                                      <p:cBhvr>
                                        <p:cTn id="7" dur="500"/>
                                        <p:tgtEl>
                                          <p:spTgt spid="4362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36227">
                                            <p:txEl>
                                              <p:pRg st="1" end="1"/>
                                            </p:txEl>
                                          </p:spTgt>
                                        </p:tgtEl>
                                        <p:attrNameLst>
                                          <p:attrName>style.visibility</p:attrName>
                                        </p:attrNameLst>
                                      </p:cBhvr>
                                      <p:to>
                                        <p:strVal val="visible"/>
                                      </p:to>
                                    </p:set>
                                    <p:animEffect transition="in" filter="wipe(down)">
                                      <p:cBhvr>
                                        <p:cTn id="12" dur="500"/>
                                        <p:tgtEl>
                                          <p:spTgt spid="4362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36227">
                                            <p:txEl>
                                              <p:pRg st="2" end="2"/>
                                            </p:txEl>
                                          </p:spTgt>
                                        </p:tgtEl>
                                        <p:attrNameLst>
                                          <p:attrName>style.visibility</p:attrName>
                                        </p:attrNameLst>
                                      </p:cBhvr>
                                      <p:to>
                                        <p:strVal val="visible"/>
                                      </p:to>
                                    </p:set>
                                    <p:animEffect transition="in" filter="wipe(down)">
                                      <p:cBhvr>
                                        <p:cTn id="17" dur="500"/>
                                        <p:tgtEl>
                                          <p:spTgt spid="4362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36227">
                                            <p:txEl>
                                              <p:pRg st="3" end="3"/>
                                            </p:txEl>
                                          </p:spTgt>
                                        </p:tgtEl>
                                        <p:attrNameLst>
                                          <p:attrName>style.visibility</p:attrName>
                                        </p:attrNameLst>
                                      </p:cBhvr>
                                      <p:to>
                                        <p:strVal val="visible"/>
                                      </p:to>
                                    </p:set>
                                    <p:animEffect transition="in" filter="wipe(down)">
                                      <p:cBhvr>
                                        <p:cTn id="22" dur="500"/>
                                        <p:tgtEl>
                                          <p:spTgt spid="4362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36227">
                                            <p:txEl>
                                              <p:pRg st="4" end="4"/>
                                            </p:txEl>
                                          </p:spTgt>
                                        </p:tgtEl>
                                        <p:attrNameLst>
                                          <p:attrName>style.visibility</p:attrName>
                                        </p:attrNameLst>
                                      </p:cBhvr>
                                      <p:to>
                                        <p:strVal val="visible"/>
                                      </p:to>
                                    </p:set>
                                    <p:animEffect transition="in" filter="wipe(down)">
                                      <p:cBhvr>
                                        <p:cTn id="27" dur="500"/>
                                        <p:tgtEl>
                                          <p:spTgt spid="43622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36227">
                                            <p:txEl>
                                              <p:pRg st="5" end="5"/>
                                            </p:txEl>
                                          </p:spTgt>
                                        </p:tgtEl>
                                        <p:attrNameLst>
                                          <p:attrName>style.visibility</p:attrName>
                                        </p:attrNameLst>
                                      </p:cBhvr>
                                      <p:to>
                                        <p:strVal val="visible"/>
                                      </p:to>
                                    </p:set>
                                    <p:animEffect transition="in" filter="wipe(down)">
                                      <p:cBhvr>
                                        <p:cTn id="32" dur="500"/>
                                        <p:tgtEl>
                                          <p:spTgt spid="43622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36227">
                                            <p:txEl>
                                              <p:pRg st="6" end="6"/>
                                            </p:txEl>
                                          </p:spTgt>
                                        </p:tgtEl>
                                        <p:attrNameLst>
                                          <p:attrName>style.visibility</p:attrName>
                                        </p:attrNameLst>
                                      </p:cBhvr>
                                      <p:to>
                                        <p:strVal val="visible"/>
                                      </p:to>
                                    </p:set>
                                    <p:animEffect transition="in" filter="wipe(down)">
                                      <p:cBhvr>
                                        <p:cTn id="37" dur="500"/>
                                        <p:tgtEl>
                                          <p:spTgt spid="43622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36227">
                                            <p:txEl>
                                              <p:pRg st="7" end="7"/>
                                            </p:txEl>
                                          </p:spTgt>
                                        </p:tgtEl>
                                        <p:attrNameLst>
                                          <p:attrName>style.visibility</p:attrName>
                                        </p:attrNameLst>
                                      </p:cBhvr>
                                      <p:to>
                                        <p:strVal val="visible"/>
                                      </p:to>
                                    </p:set>
                                    <p:animEffect transition="in" filter="wipe(down)">
                                      <p:cBhvr>
                                        <p:cTn id="42" dur="500"/>
                                        <p:tgtEl>
                                          <p:spTgt spid="43622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Text Box 2"/>
          <p:cNvSpPr txBox="1">
            <a:spLocks noChangeArrowheads="1"/>
          </p:cNvSpPr>
          <p:nvPr/>
        </p:nvSpPr>
        <p:spPr bwMode="auto">
          <a:xfrm>
            <a:off x="990600" y="1676400"/>
            <a:ext cx="7315200" cy="545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dirty="0">
                <a:ea typeface="宋体" pitchFamily="2" charset="-122"/>
              </a:rPr>
              <a:t>In general the search tree is too big to make it possible to reach the terminal states!</a:t>
            </a:r>
          </a:p>
          <a:p>
            <a:endParaRPr lang="en-US" altLang="zh-CN" sz="2800" dirty="0">
              <a:ea typeface="宋体" pitchFamily="2" charset="-122"/>
            </a:endParaRPr>
          </a:p>
          <a:p>
            <a:r>
              <a:rPr lang="en-US" altLang="zh-CN" sz="2800" dirty="0">
                <a:solidFill>
                  <a:srgbClr val="990000"/>
                </a:solidFill>
                <a:ea typeface="宋体" pitchFamily="2" charset="-122"/>
              </a:rPr>
              <a:t>Examples:</a:t>
            </a:r>
          </a:p>
          <a:p>
            <a:pPr>
              <a:buFontTx/>
              <a:buChar char="•"/>
            </a:pPr>
            <a:r>
              <a:rPr lang="en-US" altLang="zh-CN" sz="2800" dirty="0">
                <a:solidFill>
                  <a:srgbClr val="990000"/>
                </a:solidFill>
                <a:ea typeface="宋体" pitchFamily="2" charset="-122"/>
              </a:rPr>
              <a:t> Checkers: ~</a:t>
            </a:r>
            <a:r>
              <a:rPr lang="en-US" altLang="zh-CN" sz="2800" dirty="0">
                <a:solidFill>
                  <a:srgbClr val="990000"/>
                </a:solidFill>
                <a:ea typeface="宋体" pitchFamily="2" charset="-122"/>
                <a:cs typeface="Times New Roman" pitchFamily="18" charset="0"/>
              </a:rPr>
              <a:t>10</a:t>
            </a:r>
            <a:r>
              <a:rPr lang="en-US" altLang="zh-CN" sz="2800" baseline="30000" dirty="0">
                <a:solidFill>
                  <a:srgbClr val="990000"/>
                </a:solidFill>
                <a:ea typeface="宋体" pitchFamily="2" charset="-122"/>
                <a:cs typeface="Times New Roman" pitchFamily="18" charset="0"/>
              </a:rPr>
              <a:t>40 </a:t>
            </a:r>
            <a:r>
              <a:rPr lang="en-US" altLang="zh-CN" sz="2800" dirty="0">
                <a:solidFill>
                  <a:srgbClr val="990000"/>
                </a:solidFill>
                <a:ea typeface="宋体" pitchFamily="2" charset="-122"/>
              </a:rPr>
              <a:t>nodes</a:t>
            </a:r>
            <a:endParaRPr lang="en-US" altLang="zh-CN" sz="2800" dirty="0">
              <a:solidFill>
                <a:srgbClr val="990000"/>
              </a:solidFill>
              <a:ea typeface="宋体" pitchFamily="2" charset="-122"/>
              <a:cs typeface="Times New Roman" pitchFamily="18" charset="0"/>
            </a:endParaRPr>
          </a:p>
          <a:p>
            <a:pPr>
              <a:buFontTx/>
              <a:buChar char="•"/>
            </a:pPr>
            <a:r>
              <a:rPr lang="en-US" altLang="zh-CN" sz="2800" dirty="0">
                <a:solidFill>
                  <a:srgbClr val="990000"/>
                </a:solidFill>
                <a:ea typeface="宋体" pitchFamily="2" charset="-122"/>
              </a:rPr>
              <a:t> Chess: ~</a:t>
            </a:r>
            <a:r>
              <a:rPr lang="en-US" altLang="zh-CN" sz="2800" dirty="0">
                <a:solidFill>
                  <a:srgbClr val="990000"/>
                </a:solidFill>
                <a:ea typeface="宋体" pitchFamily="2" charset="-122"/>
                <a:cs typeface="Times New Roman" pitchFamily="18" charset="0"/>
              </a:rPr>
              <a:t>10</a:t>
            </a:r>
            <a:r>
              <a:rPr lang="en-US" altLang="zh-CN" sz="2800" baseline="30000" dirty="0">
                <a:solidFill>
                  <a:srgbClr val="990000"/>
                </a:solidFill>
                <a:ea typeface="宋体" pitchFamily="2" charset="-122"/>
                <a:cs typeface="Times New Roman" pitchFamily="18" charset="0"/>
              </a:rPr>
              <a:t>120 </a:t>
            </a:r>
            <a:r>
              <a:rPr lang="en-US" altLang="zh-CN" sz="2800" dirty="0">
                <a:solidFill>
                  <a:srgbClr val="990000"/>
                </a:solidFill>
                <a:ea typeface="宋体" pitchFamily="2" charset="-122"/>
              </a:rPr>
              <a:t>nodes</a:t>
            </a:r>
          </a:p>
          <a:p>
            <a:pPr>
              <a:buFontTx/>
              <a:buChar char="•"/>
            </a:pPr>
            <a:endParaRPr lang="en-US" altLang="zh-CN" sz="2800" dirty="0">
              <a:solidFill>
                <a:srgbClr val="990000"/>
              </a:solidFill>
              <a:ea typeface="宋体" pitchFamily="2" charset="-122"/>
            </a:endParaRPr>
          </a:p>
          <a:p>
            <a:r>
              <a:rPr lang="en-US" altLang="zh-CN" dirty="0">
                <a:solidFill>
                  <a:srgbClr val="5F604A"/>
                </a:solidFill>
                <a:ea typeface="宋体" pitchFamily="2" charset="-122"/>
              </a:rPr>
              <a:t>SHANNON (1950):</a:t>
            </a:r>
          </a:p>
          <a:p>
            <a:pPr lvl="1"/>
            <a:r>
              <a:rPr lang="en-US" altLang="zh-CN" dirty="0">
                <a:solidFill>
                  <a:srgbClr val="7F7358"/>
                </a:solidFill>
                <a:ea typeface="宋体" pitchFamily="2" charset="-122"/>
              </a:rPr>
              <a:t>Cut off search earlier (replace TERMINAL-TEST by CUTOFF-TEST)</a:t>
            </a:r>
          </a:p>
          <a:p>
            <a:pPr lvl="1"/>
            <a:r>
              <a:rPr lang="en-US" altLang="zh-CN" dirty="0">
                <a:solidFill>
                  <a:srgbClr val="7F7358"/>
                </a:solidFill>
                <a:ea typeface="宋体" pitchFamily="2" charset="-122"/>
              </a:rPr>
              <a:t>Apply heuristic evaluation function EVAL (replacing utility function of alpha-beta)</a:t>
            </a:r>
            <a:endParaRPr lang="en-US" altLang="zh-CN" sz="3600" dirty="0">
              <a:solidFill>
                <a:srgbClr val="990000"/>
              </a:solidFill>
              <a:ea typeface="宋体" pitchFamily="2" charset="-122"/>
              <a:cs typeface="Times New Roman" pitchFamily="18" charset="0"/>
            </a:endParaRPr>
          </a:p>
          <a:p>
            <a:pPr>
              <a:buFontTx/>
              <a:buChar char="•"/>
            </a:pPr>
            <a:endParaRPr lang="en-US" altLang="zh-CN" sz="3600" dirty="0">
              <a:solidFill>
                <a:srgbClr val="990000"/>
              </a:solidFill>
              <a:ea typeface="宋体" pitchFamily="2" charset="-122"/>
            </a:endParaRPr>
          </a:p>
        </p:txBody>
      </p:sp>
      <p:sp>
        <p:nvSpPr>
          <p:cNvPr id="345091" name="Rectangle 3"/>
          <p:cNvSpPr>
            <a:spLocks noGrp="1" noChangeArrowheads="1"/>
          </p:cNvSpPr>
          <p:nvPr>
            <p:ph type="title"/>
          </p:nvPr>
        </p:nvSpPr>
        <p:spPr/>
        <p:txBody>
          <a:bodyPr/>
          <a:lstStyle/>
          <a:p>
            <a:r>
              <a:rPr lang="en-US" altLang="zh-CN">
                <a:ea typeface="宋体" pitchFamily="2" charset="-122"/>
              </a:rPr>
              <a:t>Imperfect Real-time Decisions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5090">
                                            <p:txEl>
                                              <p:pRg st="6" end="6"/>
                                            </p:txEl>
                                          </p:spTgt>
                                        </p:tgtEl>
                                        <p:attrNameLst>
                                          <p:attrName>style.visibility</p:attrName>
                                        </p:attrNameLst>
                                      </p:cBhvr>
                                      <p:to>
                                        <p:strVal val="visible"/>
                                      </p:to>
                                    </p:set>
                                    <p:animEffect transition="in" filter="wipe(down)">
                                      <p:cBhvr>
                                        <p:cTn id="7" dur="500"/>
                                        <p:tgtEl>
                                          <p:spTgt spid="345090">
                                            <p:txEl>
                                              <p:pRg st="6" end="6"/>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45090">
                                            <p:txEl>
                                              <p:pRg st="7" end="7"/>
                                            </p:txEl>
                                          </p:spTgt>
                                        </p:tgtEl>
                                        <p:attrNameLst>
                                          <p:attrName>style.visibility</p:attrName>
                                        </p:attrNameLst>
                                      </p:cBhvr>
                                      <p:to>
                                        <p:strVal val="visible"/>
                                      </p:to>
                                    </p:set>
                                    <p:animEffect transition="in" filter="wipe(down)">
                                      <p:cBhvr>
                                        <p:cTn id="10" dur="500"/>
                                        <p:tgtEl>
                                          <p:spTgt spid="345090">
                                            <p:txEl>
                                              <p:pRg st="7" end="7"/>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45090">
                                            <p:txEl>
                                              <p:pRg st="8" end="8"/>
                                            </p:txEl>
                                          </p:spTgt>
                                        </p:tgtEl>
                                        <p:attrNameLst>
                                          <p:attrName>style.visibility</p:attrName>
                                        </p:attrNameLst>
                                      </p:cBhvr>
                                      <p:to>
                                        <p:strVal val="visible"/>
                                      </p:to>
                                    </p:set>
                                    <p:animEffect transition="in" filter="wipe(down)">
                                      <p:cBhvr>
                                        <p:cTn id="13" dur="500"/>
                                        <p:tgtEl>
                                          <p:spTgt spid="34509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p:cNvSpPr>
            <a:spLocks noGrp="1" noChangeArrowheads="1"/>
          </p:cNvSpPr>
          <p:nvPr>
            <p:ph type="title"/>
          </p:nvPr>
        </p:nvSpPr>
        <p:spPr/>
        <p:txBody>
          <a:bodyPr/>
          <a:lstStyle/>
          <a:p>
            <a:r>
              <a:rPr lang="en-US" altLang="zh-CN">
                <a:ea typeface="宋体" pitchFamily="2" charset="-122"/>
              </a:rPr>
              <a:t>Types of games</a:t>
            </a:r>
          </a:p>
        </p:txBody>
      </p:sp>
      <p:graphicFrame>
        <p:nvGraphicFramePr>
          <p:cNvPr id="367631" name="Group 15"/>
          <p:cNvGraphicFramePr>
            <a:graphicFrameLocks noGrp="1"/>
          </p:cNvGraphicFramePr>
          <p:nvPr>
            <p:ph idx="1"/>
          </p:nvPr>
        </p:nvGraphicFramePr>
        <p:xfrm>
          <a:off x="2590800" y="2590800"/>
          <a:ext cx="5181600" cy="2895600"/>
        </p:xfrm>
        <a:graphic>
          <a:graphicData uri="http://schemas.openxmlformats.org/drawingml/2006/table">
            <a:tbl>
              <a:tblPr/>
              <a:tblGrid>
                <a:gridCol w="2590800"/>
                <a:gridCol w="2590800"/>
              </a:tblGrid>
              <a:tr h="14478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0" lang="zh-CN" altLang="zh-CN" sz="2000" b="0"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0" lang="zh-CN" altLang="zh-CN" sz="20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78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0" lang="zh-CN" altLang="zh-CN" sz="2000" b="0"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0" lang="zh-CN" altLang="zh-CN" sz="20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67634" name="Text Box 18"/>
          <p:cNvSpPr txBox="1">
            <a:spLocks noChangeArrowheads="1"/>
          </p:cNvSpPr>
          <p:nvPr/>
        </p:nvSpPr>
        <p:spPr bwMode="auto">
          <a:xfrm>
            <a:off x="746125" y="2819400"/>
            <a:ext cx="184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a:ea typeface="宋体" pitchFamily="2" charset="-122"/>
              </a:rPr>
              <a:t>perfect information</a:t>
            </a:r>
          </a:p>
        </p:txBody>
      </p:sp>
      <p:sp>
        <p:nvSpPr>
          <p:cNvPr id="367635" name="Text Box 19"/>
          <p:cNvSpPr txBox="1">
            <a:spLocks noChangeArrowheads="1"/>
          </p:cNvSpPr>
          <p:nvPr/>
        </p:nvSpPr>
        <p:spPr bwMode="auto">
          <a:xfrm>
            <a:off x="685800" y="42672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a:ea typeface="宋体" pitchFamily="2" charset="-122"/>
              </a:rPr>
              <a:t>imperfect information</a:t>
            </a:r>
          </a:p>
        </p:txBody>
      </p:sp>
      <p:sp>
        <p:nvSpPr>
          <p:cNvPr id="367636" name="Text Box 20"/>
          <p:cNvSpPr txBox="1">
            <a:spLocks noChangeArrowheads="1"/>
          </p:cNvSpPr>
          <p:nvPr/>
        </p:nvSpPr>
        <p:spPr bwMode="auto">
          <a:xfrm>
            <a:off x="2971800" y="1905000"/>
            <a:ext cx="2057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a:ea typeface="宋体" pitchFamily="2" charset="-122"/>
              </a:rPr>
              <a:t>deterministic</a:t>
            </a:r>
          </a:p>
        </p:txBody>
      </p:sp>
      <p:sp>
        <p:nvSpPr>
          <p:cNvPr id="367637" name="Text Box 21"/>
          <p:cNvSpPr txBox="1">
            <a:spLocks noChangeArrowheads="1"/>
          </p:cNvSpPr>
          <p:nvPr/>
        </p:nvSpPr>
        <p:spPr bwMode="auto">
          <a:xfrm>
            <a:off x="5486400" y="1905000"/>
            <a:ext cx="2057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a:ea typeface="宋体" pitchFamily="2" charset="-122"/>
              </a:rPr>
              <a:t>chance</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r>
              <a:rPr lang="en-US" altLang="zh-CN">
                <a:ea typeface="宋体" pitchFamily="2" charset="-122"/>
              </a:rPr>
              <a:t>Cutting off search</a:t>
            </a:r>
          </a:p>
        </p:txBody>
      </p:sp>
      <p:sp>
        <p:nvSpPr>
          <p:cNvPr id="438275"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ltLang="zh-CN" sz="2400" dirty="0">
                <a:ea typeface="宋体" pitchFamily="2" charset="-122"/>
              </a:rPr>
              <a:t>Change</a:t>
            </a:r>
            <a:r>
              <a:rPr lang="en-US" altLang="zh-CN" sz="2400" b="1" dirty="0">
                <a:ea typeface="宋体" pitchFamily="2" charset="-122"/>
              </a:rPr>
              <a:t>:</a:t>
            </a:r>
          </a:p>
          <a:p>
            <a:pPr lvl="1">
              <a:lnSpc>
                <a:spcPct val="90000"/>
              </a:lnSpc>
            </a:pPr>
            <a:r>
              <a:rPr lang="en-US" altLang="zh-CN" sz="2400" b="1" dirty="0">
                <a:ea typeface="宋体" pitchFamily="2" charset="-122"/>
              </a:rPr>
              <a:t>if </a:t>
            </a:r>
            <a:r>
              <a:rPr lang="en-US" altLang="zh-CN" sz="2400" dirty="0">
                <a:ea typeface="宋体" pitchFamily="2" charset="-122"/>
              </a:rPr>
              <a:t>TERMINAL-TEST(</a:t>
            </a:r>
            <a:r>
              <a:rPr lang="en-US" altLang="zh-CN" sz="2400" i="1" dirty="0">
                <a:ea typeface="宋体" pitchFamily="2" charset="-122"/>
              </a:rPr>
              <a:t>state</a:t>
            </a:r>
            <a:r>
              <a:rPr lang="en-US" altLang="zh-CN" sz="2400" dirty="0">
                <a:ea typeface="宋体" pitchFamily="2" charset="-122"/>
              </a:rPr>
              <a:t>) </a:t>
            </a:r>
            <a:r>
              <a:rPr lang="en-US" altLang="zh-CN" sz="2400" b="1" dirty="0">
                <a:ea typeface="宋体" pitchFamily="2" charset="-122"/>
              </a:rPr>
              <a:t>then return</a:t>
            </a:r>
            <a:r>
              <a:rPr lang="en-US" altLang="zh-CN" sz="2400" dirty="0">
                <a:ea typeface="宋体" pitchFamily="2" charset="-122"/>
              </a:rPr>
              <a:t> UTILITY(</a:t>
            </a:r>
            <a:r>
              <a:rPr lang="en-US" altLang="zh-CN" sz="2400" i="1" dirty="0">
                <a:ea typeface="宋体" pitchFamily="2" charset="-122"/>
              </a:rPr>
              <a:t>state</a:t>
            </a:r>
            <a:r>
              <a:rPr lang="en-US" altLang="zh-CN" sz="2400" dirty="0">
                <a:ea typeface="宋体" pitchFamily="2" charset="-122"/>
              </a:rPr>
              <a:t>)</a:t>
            </a:r>
            <a:endParaRPr lang="en-US" altLang="zh-CN" sz="2000" dirty="0">
              <a:ea typeface="宋体" pitchFamily="2" charset="-122"/>
            </a:endParaRPr>
          </a:p>
          <a:p>
            <a:pPr>
              <a:lnSpc>
                <a:spcPct val="90000"/>
              </a:lnSpc>
              <a:buFont typeface="Wingdings" pitchFamily="2" charset="2"/>
              <a:buNone/>
            </a:pPr>
            <a:r>
              <a:rPr lang="en-US" altLang="zh-CN" sz="2400" dirty="0">
                <a:ea typeface="宋体" pitchFamily="2" charset="-122"/>
              </a:rPr>
              <a:t>	into</a:t>
            </a:r>
          </a:p>
          <a:p>
            <a:pPr lvl="1">
              <a:lnSpc>
                <a:spcPct val="90000"/>
              </a:lnSpc>
            </a:pPr>
            <a:r>
              <a:rPr lang="en-US" altLang="zh-CN" sz="2400" b="1" dirty="0">
                <a:ea typeface="宋体" pitchFamily="2" charset="-122"/>
              </a:rPr>
              <a:t>if </a:t>
            </a:r>
            <a:r>
              <a:rPr lang="en-US" altLang="zh-CN" sz="2400" dirty="0">
                <a:ea typeface="宋体" pitchFamily="2" charset="-122"/>
              </a:rPr>
              <a:t>CUTOFF-TEST(</a:t>
            </a:r>
            <a:r>
              <a:rPr lang="en-US" altLang="zh-CN" sz="2400" i="1" dirty="0" err="1">
                <a:ea typeface="宋体" pitchFamily="2" charset="-122"/>
              </a:rPr>
              <a:t>state,depth</a:t>
            </a:r>
            <a:r>
              <a:rPr lang="en-US" altLang="zh-CN" sz="2400" dirty="0">
                <a:ea typeface="宋体" pitchFamily="2" charset="-122"/>
              </a:rPr>
              <a:t>) </a:t>
            </a:r>
            <a:r>
              <a:rPr lang="en-US" altLang="zh-CN" sz="2400" b="1" dirty="0">
                <a:ea typeface="宋体" pitchFamily="2" charset="-122"/>
              </a:rPr>
              <a:t>then return</a:t>
            </a:r>
            <a:r>
              <a:rPr lang="en-US" altLang="zh-CN" sz="2400" dirty="0">
                <a:ea typeface="宋体" pitchFamily="2" charset="-122"/>
              </a:rPr>
              <a:t> EVAL(</a:t>
            </a:r>
            <a:r>
              <a:rPr lang="en-US" altLang="zh-CN" sz="2400" i="1" dirty="0">
                <a:ea typeface="宋体" pitchFamily="2" charset="-122"/>
              </a:rPr>
              <a:t>state</a:t>
            </a:r>
            <a:r>
              <a:rPr lang="en-US" altLang="zh-CN" sz="2400" dirty="0">
                <a:ea typeface="宋体" pitchFamily="2" charset="-122"/>
              </a:rPr>
              <a:t>)</a:t>
            </a:r>
          </a:p>
          <a:p>
            <a:pPr>
              <a:lnSpc>
                <a:spcPct val="90000"/>
              </a:lnSpc>
            </a:pPr>
            <a:endParaRPr lang="en-US" altLang="zh-CN" sz="2400" dirty="0">
              <a:ea typeface="宋体" pitchFamily="2" charset="-122"/>
            </a:endParaRPr>
          </a:p>
          <a:p>
            <a:pPr>
              <a:lnSpc>
                <a:spcPct val="90000"/>
              </a:lnSpc>
            </a:pPr>
            <a:r>
              <a:rPr lang="en-US" altLang="zh-CN" sz="2400" dirty="0">
                <a:ea typeface="宋体" pitchFamily="2" charset="-122"/>
              </a:rPr>
              <a:t>Introduces a fixed-depth limit </a:t>
            </a:r>
            <a:r>
              <a:rPr lang="en-US" altLang="zh-CN" sz="2400" i="1" dirty="0">
                <a:ea typeface="宋体" pitchFamily="2" charset="-122"/>
              </a:rPr>
              <a:t>depth</a:t>
            </a:r>
          </a:p>
          <a:p>
            <a:pPr lvl="1">
              <a:lnSpc>
                <a:spcPct val="90000"/>
              </a:lnSpc>
            </a:pPr>
            <a:r>
              <a:rPr lang="en-US" altLang="zh-CN" sz="2000" dirty="0" smtClean="0">
                <a:ea typeface="宋体" pitchFamily="2" charset="-122"/>
              </a:rPr>
              <a:t>The depth is </a:t>
            </a:r>
            <a:r>
              <a:rPr lang="en-US" altLang="zh-CN" sz="2000" dirty="0">
                <a:ea typeface="宋体" pitchFamily="2" charset="-122"/>
              </a:rPr>
              <a:t>selected so that the amount of time will not exceed what the rules of the game allow.</a:t>
            </a:r>
          </a:p>
          <a:p>
            <a:pPr>
              <a:lnSpc>
                <a:spcPct val="90000"/>
              </a:lnSpc>
            </a:pPr>
            <a:r>
              <a:rPr lang="en-US" altLang="zh-CN" sz="2400" dirty="0">
                <a:ea typeface="宋体" pitchFamily="2" charset="-122"/>
              </a:rPr>
              <a:t>When </a:t>
            </a:r>
            <a:r>
              <a:rPr lang="en-US" altLang="zh-CN" sz="2400" dirty="0" err="1">
                <a:ea typeface="宋体" pitchFamily="2" charset="-122"/>
              </a:rPr>
              <a:t>cuttoff</a:t>
            </a:r>
            <a:r>
              <a:rPr lang="en-US" altLang="zh-CN" sz="2400" dirty="0">
                <a:ea typeface="宋体" pitchFamily="2" charset="-122"/>
              </a:rPr>
              <a:t> occurs, the evaluation is performed.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8275">
                                            <p:txEl>
                                              <p:pRg st="5" end="5"/>
                                            </p:txEl>
                                          </p:spTgt>
                                        </p:tgtEl>
                                        <p:attrNameLst>
                                          <p:attrName>style.visibility</p:attrName>
                                        </p:attrNameLst>
                                      </p:cBhvr>
                                      <p:to>
                                        <p:strVal val="visible"/>
                                      </p:to>
                                    </p:set>
                                    <p:animEffect transition="in" filter="wipe(down)">
                                      <p:cBhvr>
                                        <p:cTn id="7" dur="500"/>
                                        <p:tgtEl>
                                          <p:spTgt spid="438275">
                                            <p:txEl>
                                              <p:pRg st="5" end="5"/>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38275">
                                            <p:txEl>
                                              <p:pRg st="6" end="6"/>
                                            </p:txEl>
                                          </p:spTgt>
                                        </p:tgtEl>
                                        <p:attrNameLst>
                                          <p:attrName>style.visibility</p:attrName>
                                        </p:attrNameLst>
                                      </p:cBhvr>
                                      <p:to>
                                        <p:strVal val="visible"/>
                                      </p:to>
                                    </p:set>
                                    <p:animEffect transition="in" filter="wipe(down)">
                                      <p:cBhvr>
                                        <p:cTn id="10" dur="500"/>
                                        <p:tgtEl>
                                          <p:spTgt spid="438275">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38275">
                                            <p:txEl>
                                              <p:pRg st="7" end="7"/>
                                            </p:txEl>
                                          </p:spTgt>
                                        </p:tgtEl>
                                        <p:attrNameLst>
                                          <p:attrName>style.visibility</p:attrName>
                                        </p:attrNameLst>
                                      </p:cBhvr>
                                      <p:to>
                                        <p:strVal val="visible"/>
                                      </p:to>
                                    </p:set>
                                    <p:animEffect transition="in" filter="wipe(down)">
                                      <p:cBhvr>
                                        <p:cTn id="15" dur="500"/>
                                        <p:tgtEl>
                                          <p:spTgt spid="43827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ChangeArrowheads="1"/>
          </p:cNvSpPr>
          <p:nvPr>
            <p:ph type="title"/>
          </p:nvPr>
        </p:nvSpPr>
        <p:spPr>
          <a:xfrm>
            <a:off x="685800" y="381000"/>
            <a:ext cx="7772400" cy="1143000"/>
          </a:xfrm>
        </p:spPr>
        <p:txBody>
          <a:bodyPr/>
          <a:lstStyle/>
          <a:p>
            <a:r>
              <a:rPr lang="en-US" altLang="zh-CN">
                <a:ea typeface="宋体" pitchFamily="2" charset="-122"/>
              </a:rPr>
              <a:t>Evaluation function</a:t>
            </a:r>
          </a:p>
        </p:txBody>
      </p:sp>
      <p:sp>
        <p:nvSpPr>
          <p:cNvPr id="309251" name="Rectangle 3" descr="Rectangle: Click to edit Master text styles&#10;Second level&#10;Third level&#10;Fourth level&#10;Fifth level"/>
          <p:cNvSpPr>
            <a:spLocks noGrp="1" noChangeArrowheads="1"/>
          </p:cNvSpPr>
          <p:nvPr>
            <p:ph type="body" idx="1"/>
          </p:nvPr>
        </p:nvSpPr>
        <p:spPr>
          <a:xfrm>
            <a:off x="762000" y="1524000"/>
            <a:ext cx="7772400" cy="4876800"/>
          </a:xfrm>
        </p:spPr>
        <p:txBody>
          <a:bodyPr/>
          <a:lstStyle/>
          <a:p>
            <a:r>
              <a:rPr lang="en-US" altLang="zh-CN" sz="2400" b="1" dirty="0">
                <a:ea typeface="宋体" pitchFamily="2" charset="-122"/>
              </a:rPr>
              <a:t>Evaluation function</a:t>
            </a:r>
            <a:r>
              <a:rPr lang="en-US" altLang="zh-CN" sz="2400" dirty="0">
                <a:ea typeface="宋体" pitchFamily="2" charset="-122"/>
              </a:rPr>
              <a:t> or </a:t>
            </a:r>
            <a:r>
              <a:rPr lang="en-US" altLang="zh-CN" sz="2400" b="1" dirty="0">
                <a:ea typeface="宋体" pitchFamily="2" charset="-122"/>
              </a:rPr>
              <a:t>static evaluator</a:t>
            </a:r>
            <a:r>
              <a:rPr lang="en-US" altLang="zh-CN" sz="2400" dirty="0">
                <a:ea typeface="宋体" pitchFamily="2" charset="-122"/>
              </a:rPr>
              <a:t> is used to evaluate the “goodness” of a game position.</a:t>
            </a:r>
          </a:p>
          <a:p>
            <a:pPr lvl="1"/>
            <a:r>
              <a:rPr lang="en-US" altLang="zh-CN" sz="2000" dirty="0">
                <a:ea typeface="宋体" pitchFamily="2" charset="-122"/>
              </a:rPr>
              <a:t>Contrast with heuristic search where the evaluation function was a non-negative estimate of the cost from the start node to a goal and passing through the given node</a:t>
            </a:r>
          </a:p>
          <a:p>
            <a:r>
              <a:rPr lang="en-US" altLang="zh-CN" sz="2400" dirty="0">
                <a:ea typeface="宋体" pitchFamily="2" charset="-122"/>
              </a:rPr>
              <a:t>The zero-sum assumption allows us to use a single evaluation function to describe the goodness of a board with respect to both players. </a:t>
            </a:r>
          </a:p>
          <a:p>
            <a:pPr lvl="1"/>
            <a:r>
              <a:rPr lang="en-US" altLang="zh-CN" sz="2000" b="1" dirty="0">
                <a:ea typeface="宋体" pitchFamily="2" charset="-122"/>
              </a:rPr>
              <a:t>f(n)  &gt;&gt; 0</a:t>
            </a:r>
            <a:r>
              <a:rPr lang="en-US" altLang="zh-CN" sz="2000" dirty="0">
                <a:ea typeface="宋体" pitchFamily="2" charset="-122"/>
              </a:rPr>
              <a:t>: position n </a:t>
            </a:r>
            <a:r>
              <a:rPr lang="en-US" altLang="zh-CN" sz="2000" dirty="0" smtClean="0">
                <a:ea typeface="宋体" pitchFamily="2" charset="-122"/>
              </a:rPr>
              <a:t>is good </a:t>
            </a:r>
            <a:r>
              <a:rPr lang="en-US" altLang="zh-CN" sz="2000" dirty="0">
                <a:ea typeface="宋体" pitchFamily="2" charset="-122"/>
              </a:rPr>
              <a:t>for me and bad for you</a:t>
            </a:r>
          </a:p>
          <a:p>
            <a:pPr lvl="1"/>
            <a:r>
              <a:rPr lang="en-US" altLang="zh-CN" sz="2000" b="1" dirty="0">
                <a:ea typeface="宋体" pitchFamily="2" charset="-122"/>
              </a:rPr>
              <a:t>f(n) &lt;&lt; 0</a:t>
            </a:r>
            <a:r>
              <a:rPr lang="en-US" altLang="zh-CN" sz="2000" dirty="0">
                <a:ea typeface="宋体" pitchFamily="2" charset="-122"/>
              </a:rPr>
              <a:t>:  position n </a:t>
            </a:r>
            <a:r>
              <a:rPr lang="en-US" altLang="zh-CN" sz="2000" dirty="0" smtClean="0">
                <a:ea typeface="宋体" pitchFamily="2" charset="-122"/>
              </a:rPr>
              <a:t>is bad </a:t>
            </a:r>
            <a:r>
              <a:rPr lang="en-US" altLang="zh-CN" sz="2000" dirty="0">
                <a:ea typeface="宋体" pitchFamily="2" charset="-122"/>
              </a:rPr>
              <a:t>for me and good for you</a:t>
            </a:r>
          </a:p>
          <a:p>
            <a:pPr lvl="1"/>
            <a:r>
              <a:rPr lang="en-US" altLang="zh-CN" sz="2000" b="1" dirty="0">
                <a:ea typeface="宋体" pitchFamily="2" charset="-122"/>
              </a:rPr>
              <a:t>f(n) near 0</a:t>
            </a:r>
            <a:r>
              <a:rPr lang="en-US" altLang="zh-CN" sz="2000" dirty="0">
                <a:ea typeface="宋体" pitchFamily="2" charset="-122"/>
              </a:rPr>
              <a:t>: position n is a neutral position</a:t>
            </a:r>
          </a:p>
          <a:p>
            <a:pPr lvl="1"/>
            <a:r>
              <a:rPr lang="en-US" altLang="zh-CN" sz="2000" b="1" dirty="0">
                <a:ea typeface="宋体" pitchFamily="2" charset="-122"/>
              </a:rPr>
              <a:t>f(n) = +infinity</a:t>
            </a:r>
            <a:r>
              <a:rPr lang="en-US" altLang="zh-CN" sz="2000" dirty="0">
                <a:ea typeface="宋体" pitchFamily="2" charset="-122"/>
              </a:rPr>
              <a:t>: win for  me</a:t>
            </a:r>
          </a:p>
          <a:p>
            <a:pPr lvl="1"/>
            <a:r>
              <a:rPr lang="en-US" altLang="zh-CN" sz="2000" b="1" dirty="0">
                <a:ea typeface="宋体" pitchFamily="2" charset="-122"/>
              </a:rPr>
              <a:t>f(n) = -infinity</a:t>
            </a:r>
            <a:r>
              <a:rPr lang="en-US" altLang="zh-CN" sz="2000" dirty="0">
                <a:ea typeface="宋体" pitchFamily="2" charset="-122"/>
              </a:rPr>
              <a:t>: win for you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9251">
                                            <p:txEl>
                                              <p:pRg st="2" end="2"/>
                                            </p:txEl>
                                          </p:spTgt>
                                        </p:tgtEl>
                                        <p:attrNameLst>
                                          <p:attrName>style.visibility</p:attrName>
                                        </p:attrNameLst>
                                      </p:cBhvr>
                                      <p:to>
                                        <p:strVal val="visible"/>
                                      </p:to>
                                    </p:set>
                                    <p:animEffect transition="in" filter="wipe(down)">
                                      <p:cBhvr>
                                        <p:cTn id="7" dur="500"/>
                                        <p:tgtEl>
                                          <p:spTgt spid="309251">
                                            <p:txEl>
                                              <p:pRg st="2" end="2"/>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09251">
                                            <p:txEl>
                                              <p:pRg st="3" end="3"/>
                                            </p:txEl>
                                          </p:spTgt>
                                        </p:tgtEl>
                                        <p:attrNameLst>
                                          <p:attrName>style.visibility</p:attrName>
                                        </p:attrNameLst>
                                      </p:cBhvr>
                                      <p:to>
                                        <p:strVal val="visible"/>
                                      </p:to>
                                    </p:set>
                                    <p:animEffect transition="in" filter="wipe(down)">
                                      <p:cBhvr>
                                        <p:cTn id="10" dur="500"/>
                                        <p:tgtEl>
                                          <p:spTgt spid="309251">
                                            <p:txEl>
                                              <p:pRg st="3" end="3"/>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09251">
                                            <p:txEl>
                                              <p:pRg st="4" end="4"/>
                                            </p:txEl>
                                          </p:spTgt>
                                        </p:tgtEl>
                                        <p:attrNameLst>
                                          <p:attrName>style.visibility</p:attrName>
                                        </p:attrNameLst>
                                      </p:cBhvr>
                                      <p:to>
                                        <p:strVal val="visible"/>
                                      </p:to>
                                    </p:set>
                                    <p:animEffect transition="in" filter="wipe(down)">
                                      <p:cBhvr>
                                        <p:cTn id="13" dur="500"/>
                                        <p:tgtEl>
                                          <p:spTgt spid="309251">
                                            <p:txEl>
                                              <p:pRg st="4" end="4"/>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09251">
                                            <p:txEl>
                                              <p:pRg st="5" end="5"/>
                                            </p:txEl>
                                          </p:spTgt>
                                        </p:tgtEl>
                                        <p:attrNameLst>
                                          <p:attrName>style.visibility</p:attrName>
                                        </p:attrNameLst>
                                      </p:cBhvr>
                                      <p:to>
                                        <p:strVal val="visible"/>
                                      </p:to>
                                    </p:set>
                                    <p:animEffect transition="in" filter="wipe(down)">
                                      <p:cBhvr>
                                        <p:cTn id="16" dur="500"/>
                                        <p:tgtEl>
                                          <p:spTgt spid="309251">
                                            <p:txEl>
                                              <p:pRg st="5" end="5"/>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09251">
                                            <p:txEl>
                                              <p:pRg st="6" end="6"/>
                                            </p:txEl>
                                          </p:spTgt>
                                        </p:tgtEl>
                                        <p:attrNameLst>
                                          <p:attrName>style.visibility</p:attrName>
                                        </p:attrNameLst>
                                      </p:cBhvr>
                                      <p:to>
                                        <p:strVal val="visible"/>
                                      </p:to>
                                    </p:set>
                                    <p:animEffect transition="in" filter="wipe(down)">
                                      <p:cBhvr>
                                        <p:cTn id="19" dur="500"/>
                                        <p:tgtEl>
                                          <p:spTgt spid="309251">
                                            <p:txEl>
                                              <p:pRg st="6" end="6"/>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09251">
                                            <p:txEl>
                                              <p:pRg st="7" end="7"/>
                                            </p:txEl>
                                          </p:spTgt>
                                        </p:tgtEl>
                                        <p:attrNameLst>
                                          <p:attrName>style.visibility</p:attrName>
                                        </p:attrNameLst>
                                      </p:cBhvr>
                                      <p:to>
                                        <p:strVal val="visible"/>
                                      </p:to>
                                    </p:set>
                                    <p:animEffect transition="in" filter="wipe(down)">
                                      <p:cBhvr>
                                        <p:cTn id="22" dur="500"/>
                                        <p:tgtEl>
                                          <p:spTgt spid="3092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0274" name="Rectangle 2"/>
          <p:cNvSpPr>
            <a:spLocks noGrp="1" noChangeArrowheads="1"/>
          </p:cNvSpPr>
          <p:nvPr>
            <p:ph type="title"/>
          </p:nvPr>
        </p:nvSpPr>
        <p:spPr/>
        <p:txBody>
          <a:bodyPr/>
          <a:lstStyle/>
          <a:p>
            <a:r>
              <a:rPr lang="en-US" altLang="zh-CN">
                <a:ea typeface="宋体" pitchFamily="2" charset="-122"/>
              </a:rPr>
              <a:t>Evaluation function examples</a:t>
            </a:r>
          </a:p>
        </p:txBody>
      </p:sp>
      <p:sp>
        <p:nvSpPr>
          <p:cNvPr id="310275" name="Rectangle 3" descr="Rectangle: Click to edit Master text styles&#10;Second level&#10;Third level&#10;Fourth level&#10;Fifth level"/>
          <p:cNvSpPr>
            <a:spLocks noGrp="1" noChangeArrowheads="1"/>
          </p:cNvSpPr>
          <p:nvPr>
            <p:ph type="body" idx="1"/>
          </p:nvPr>
        </p:nvSpPr>
        <p:spPr>
          <a:xfrm>
            <a:off x="685800" y="1524000"/>
            <a:ext cx="8001000" cy="4114800"/>
          </a:xfrm>
        </p:spPr>
        <p:txBody>
          <a:bodyPr/>
          <a:lstStyle/>
          <a:p>
            <a:pPr>
              <a:lnSpc>
                <a:spcPct val="90000"/>
              </a:lnSpc>
            </a:pPr>
            <a:r>
              <a:rPr lang="en-US" altLang="zh-CN" sz="2400">
                <a:ea typeface="宋体" pitchFamily="2" charset="-122"/>
              </a:rPr>
              <a:t>Example of an evaluation function for Tic-Tac-Toe: </a:t>
            </a:r>
          </a:p>
          <a:p>
            <a:pPr lvl="1">
              <a:lnSpc>
                <a:spcPct val="90000"/>
              </a:lnSpc>
              <a:buFont typeface="Wingdings" pitchFamily="2" charset="2"/>
              <a:buNone/>
            </a:pPr>
            <a:r>
              <a:rPr lang="en-US" altLang="zh-CN" sz="2000">
                <a:ea typeface="宋体" pitchFamily="2" charset="-122"/>
              </a:rPr>
              <a:t>f(n) = [# of 3-lengths open for me] - [# of 3-lengths open for you] </a:t>
            </a:r>
          </a:p>
          <a:p>
            <a:pPr lvl="1">
              <a:lnSpc>
                <a:spcPct val="90000"/>
              </a:lnSpc>
              <a:buFont typeface="Wingdings" pitchFamily="2" charset="2"/>
              <a:buNone/>
            </a:pPr>
            <a:r>
              <a:rPr lang="en-US" altLang="zh-CN" sz="2000">
                <a:ea typeface="宋体" pitchFamily="2" charset="-122"/>
              </a:rPr>
              <a:t>where a 3-length is a complete row, column, or diagonal</a:t>
            </a:r>
          </a:p>
          <a:p>
            <a:pPr>
              <a:lnSpc>
                <a:spcPct val="90000"/>
              </a:lnSpc>
            </a:pPr>
            <a:r>
              <a:rPr lang="en-US" altLang="zh-CN" sz="2400">
                <a:ea typeface="宋体" pitchFamily="2" charset="-122"/>
              </a:rPr>
              <a:t>Alan Turing’s function for chess</a:t>
            </a:r>
          </a:p>
          <a:p>
            <a:pPr lvl="1">
              <a:lnSpc>
                <a:spcPct val="90000"/>
              </a:lnSpc>
            </a:pPr>
            <a:r>
              <a:rPr lang="en-US" altLang="zh-CN" sz="2000" b="1">
                <a:ea typeface="宋体" pitchFamily="2" charset="-122"/>
              </a:rPr>
              <a:t>f(n) = w(n)/b(n)</a:t>
            </a:r>
            <a:r>
              <a:rPr lang="en-US" altLang="zh-CN" sz="2000">
                <a:ea typeface="宋体" pitchFamily="2" charset="-122"/>
              </a:rPr>
              <a:t> where w(n) = sum of the point value of white’s pieces and b(n) = sum of black’s</a:t>
            </a:r>
          </a:p>
          <a:p>
            <a:pPr>
              <a:lnSpc>
                <a:spcPct val="90000"/>
              </a:lnSpc>
            </a:pPr>
            <a:r>
              <a:rPr lang="en-US" altLang="zh-CN" sz="2400">
                <a:ea typeface="宋体" pitchFamily="2" charset="-122"/>
              </a:rPr>
              <a:t>Most evaluation functions are specified as a weighted sum of position features:</a:t>
            </a:r>
          </a:p>
          <a:p>
            <a:pPr lvl="1">
              <a:lnSpc>
                <a:spcPct val="90000"/>
              </a:lnSpc>
              <a:buFont typeface="Wingdings" pitchFamily="2" charset="2"/>
              <a:buNone/>
            </a:pPr>
            <a:r>
              <a:rPr lang="en-US" altLang="zh-CN" sz="2000">
                <a:ea typeface="宋体" pitchFamily="2" charset="-122"/>
              </a:rPr>
              <a:t>f(n) = w</a:t>
            </a:r>
            <a:r>
              <a:rPr lang="en-US" altLang="zh-CN" sz="2000" baseline="-25000">
                <a:ea typeface="宋体" pitchFamily="2" charset="-122"/>
              </a:rPr>
              <a:t>1</a:t>
            </a:r>
            <a:r>
              <a:rPr lang="en-US" altLang="zh-CN" sz="2000">
                <a:ea typeface="宋体" pitchFamily="2" charset="-122"/>
              </a:rPr>
              <a:t>*feat</a:t>
            </a:r>
            <a:r>
              <a:rPr lang="en-US" altLang="zh-CN" sz="2000" baseline="-25000">
                <a:ea typeface="宋体" pitchFamily="2" charset="-122"/>
              </a:rPr>
              <a:t>1</a:t>
            </a:r>
            <a:r>
              <a:rPr lang="en-US" altLang="zh-CN" sz="2000">
                <a:ea typeface="宋体" pitchFamily="2" charset="-122"/>
              </a:rPr>
              <a:t>(n) + w</a:t>
            </a:r>
            <a:r>
              <a:rPr lang="en-US" altLang="zh-CN" sz="2000" baseline="-25000">
                <a:ea typeface="宋体" pitchFamily="2" charset="-122"/>
              </a:rPr>
              <a:t>2</a:t>
            </a:r>
            <a:r>
              <a:rPr lang="en-US" altLang="zh-CN" sz="2000">
                <a:ea typeface="宋体" pitchFamily="2" charset="-122"/>
              </a:rPr>
              <a:t>*feat</a:t>
            </a:r>
            <a:r>
              <a:rPr lang="en-US" altLang="zh-CN" sz="2000" baseline="-25000">
                <a:ea typeface="宋体" pitchFamily="2" charset="-122"/>
              </a:rPr>
              <a:t>2</a:t>
            </a:r>
            <a:r>
              <a:rPr lang="en-US" altLang="zh-CN" sz="2000">
                <a:ea typeface="宋体" pitchFamily="2" charset="-122"/>
              </a:rPr>
              <a:t>(n) + ... + w</a:t>
            </a:r>
            <a:r>
              <a:rPr lang="en-US" altLang="zh-CN" sz="2000" baseline="-25000">
                <a:ea typeface="宋体" pitchFamily="2" charset="-122"/>
              </a:rPr>
              <a:t>n</a:t>
            </a:r>
            <a:r>
              <a:rPr lang="en-US" altLang="zh-CN" sz="2000">
                <a:ea typeface="宋体" pitchFamily="2" charset="-122"/>
              </a:rPr>
              <a:t>*feat</a:t>
            </a:r>
            <a:r>
              <a:rPr lang="en-US" altLang="zh-CN" sz="2000" baseline="-25000">
                <a:ea typeface="宋体" pitchFamily="2" charset="-122"/>
              </a:rPr>
              <a:t>k</a:t>
            </a:r>
            <a:r>
              <a:rPr lang="en-US" altLang="zh-CN" sz="2000">
                <a:ea typeface="宋体" pitchFamily="2" charset="-122"/>
              </a:rPr>
              <a:t>(n) </a:t>
            </a:r>
          </a:p>
          <a:p>
            <a:pPr>
              <a:lnSpc>
                <a:spcPct val="90000"/>
              </a:lnSpc>
            </a:pPr>
            <a:r>
              <a:rPr lang="en-US" altLang="zh-CN" sz="2400">
                <a:ea typeface="宋体" pitchFamily="2" charset="-122"/>
              </a:rPr>
              <a:t>Example features for chess are piece count,  piece placement, squares controlled, etc. </a:t>
            </a:r>
          </a:p>
          <a:p>
            <a:pPr>
              <a:lnSpc>
                <a:spcPct val="90000"/>
              </a:lnSpc>
            </a:pPr>
            <a:r>
              <a:rPr lang="en-US" altLang="zh-CN" sz="2400">
                <a:ea typeface="宋体" pitchFamily="2" charset="-122"/>
              </a:rPr>
              <a:t>Deep Blue has about 6000 features in its evaluation function</a:t>
            </a:r>
          </a:p>
          <a:p>
            <a:pPr>
              <a:lnSpc>
                <a:spcPct val="90000"/>
              </a:lnSpc>
            </a:pPr>
            <a:endParaRPr lang="en-US" altLang="zh-CN" sz="240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027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31027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3102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1027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310275">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31027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310275">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10275">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102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275"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altLang="zh-CN" sz="4000" b="1" dirty="0">
                <a:effectLst>
                  <a:outerShdw blurRad="38100" dist="38100" dir="2700000" algn="tl">
                    <a:srgbClr val="C0C0C0"/>
                  </a:outerShdw>
                </a:effectLst>
                <a:ea typeface="宋体" pitchFamily="2" charset="-122"/>
              </a:rPr>
              <a:t>Adaptive </a:t>
            </a:r>
            <a:r>
              <a:rPr lang="en-US" altLang="zh-CN" sz="4000" b="1" dirty="0" smtClean="0">
                <a:effectLst>
                  <a:outerShdw blurRad="38100" dist="38100" dir="2700000" algn="tl">
                    <a:srgbClr val="C0C0C0"/>
                  </a:outerShdw>
                </a:effectLst>
                <a:ea typeface="宋体" pitchFamily="2" charset="-122"/>
              </a:rPr>
              <a:t>Search (</a:t>
            </a:r>
            <a:r>
              <a:rPr lang="zh-CN" altLang="en-US" sz="4000" b="1" dirty="0" smtClean="0">
                <a:effectLst>
                  <a:outerShdw blurRad="38100" dist="38100" dir="2700000" algn="tl">
                    <a:srgbClr val="C0C0C0"/>
                  </a:outerShdw>
                </a:effectLst>
                <a:ea typeface="宋体" pitchFamily="2" charset="-122"/>
              </a:rPr>
              <a:t>我也不明白</a:t>
            </a:r>
            <a:r>
              <a:rPr lang="en-US" altLang="zh-CN" sz="4000" b="1" dirty="0" smtClean="0">
                <a:effectLst>
                  <a:outerShdw blurRad="38100" dist="38100" dir="2700000" algn="tl">
                    <a:srgbClr val="C0C0C0"/>
                  </a:outerShdw>
                </a:effectLst>
                <a:ea typeface="宋体" pitchFamily="2" charset="-122"/>
                <a:sym typeface="Wingdings" pitchFamily="2" charset="2"/>
              </a:rPr>
              <a:t></a:t>
            </a:r>
            <a:r>
              <a:rPr lang="en-US" altLang="zh-CN" sz="4000" b="1" dirty="0" smtClean="0">
                <a:effectLst>
                  <a:outerShdw blurRad="38100" dist="38100" dir="2700000" algn="tl">
                    <a:srgbClr val="C0C0C0"/>
                  </a:outerShdw>
                </a:effectLst>
                <a:ea typeface="宋体" pitchFamily="2" charset="-122"/>
              </a:rPr>
              <a:t>)</a:t>
            </a:r>
            <a:endParaRPr lang="en-US" altLang="zh-CN" sz="4000" b="1" dirty="0">
              <a:effectLst>
                <a:outerShdw blurRad="38100" dist="38100" dir="2700000" algn="tl">
                  <a:srgbClr val="C0C0C0"/>
                </a:outerShdw>
              </a:effectLst>
              <a:ea typeface="宋体" pitchFamily="2" charset="-122"/>
            </a:endParaRPr>
          </a:p>
        </p:txBody>
      </p:sp>
      <p:sp>
        <p:nvSpPr>
          <p:cNvPr id="347139"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ea typeface="宋体" pitchFamily="2" charset="-122"/>
              </a:rPr>
              <a:t>Wait for </a:t>
            </a:r>
            <a:r>
              <a:rPr lang="en-US" altLang="zh-CN" dirty="0" smtClean="0">
                <a:ea typeface="宋体" pitchFamily="2" charset="-122"/>
              </a:rPr>
              <a:t>quiescence(</a:t>
            </a:r>
            <a:r>
              <a:rPr lang="zh-CN" altLang="en-US" dirty="0" smtClean="0">
                <a:ea typeface="宋体" pitchFamily="2" charset="-122"/>
              </a:rPr>
              <a:t>靜止</a:t>
            </a:r>
            <a:r>
              <a:rPr lang="en-US" altLang="zh-CN" dirty="0" smtClean="0">
                <a:ea typeface="宋体" pitchFamily="2" charset="-122"/>
              </a:rPr>
              <a:t>) vs. </a:t>
            </a:r>
            <a:r>
              <a:rPr lang="en-US" altLang="zh-CN" dirty="0">
                <a:ea typeface="宋体" pitchFamily="2" charset="-122"/>
              </a:rPr>
              <a:t>hot </a:t>
            </a:r>
            <a:r>
              <a:rPr lang="en-US" altLang="zh-CN" dirty="0" smtClean="0">
                <a:ea typeface="宋体" pitchFamily="2" charset="-122"/>
              </a:rPr>
              <a:t>spots</a:t>
            </a:r>
          </a:p>
          <a:p>
            <a:endParaRPr lang="en-US" altLang="zh-CN" dirty="0">
              <a:ea typeface="宋体" pitchFamily="2" charset="-122"/>
            </a:endParaRPr>
          </a:p>
          <a:p>
            <a:r>
              <a:rPr lang="en-US" altLang="zh-CN" dirty="0">
                <a:ea typeface="宋体" pitchFamily="2" charset="-122"/>
              </a:rPr>
              <a:t>Horizon </a:t>
            </a:r>
            <a:r>
              <a:rPr lang="en-US" altLang="zh-CN" dirty="0" smtClean="0">
                <a:ea typeface="宋体" pitchFamily="2" charset="-122"/>
              </a:rPr>
              <a:t>effect</a:t>
            </a:r>
          </a:p>
          <a:p>
            <a:endParaRPr lang="en-US" altLang="zh-CN" dirty="0">
              <a:ea typeface="宋体" pitchFamily="2" charset="-122"/>
            </a:endParaRPr>
          </a:p>
          <a:p>
            <a:r>
              <a:rPr lang="en-US" altLang="zh-CN" dirty="0">
                <a:ea typeface="宋体" pitchFamily="2" charset="-122"/>
              </a:rPr>
              <a:t>Extend singular nodes /Secondary search </a:t>
            </a:r>
          </a:p>
          <a:p>
            <a:pPr>
              <a:buFont typeface="Wingdings" pitchFamily="2" charset="2"/>
              <a:buNone/>
            </a:pPr>
            <a:endParaRPr lang="en-US" altLang="zh-CN" dirty="0">
              <a:ea typeface="宋体"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7139">
                                            <p:txEl>
                                              <p:pRg st="2" end="2"/>
                                            </p:txEl>
                                          </p:spTgt>
                                        </p:tgtEl>
                                        <p:attrNameLst>
                                          <p:attrName>style.visibility</p:attrName>
                                        </p:attrNameLst>
                                      </p:cBhvr>
                                      <p:to>
                                        <p:strVal val="visible"/>
                                      </p:to>
                                    </p:set>
                                    <p:animEffect transition="in" filter="wipe(down)">
                                      <p:cBhvr>
                                        <p:cTn id="7" dur="500"/>
                                        <p:tgtEl>
                                          <p:spTgt spid="34713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7139">
                                            <p:txEl>
                                              <p:pRg st="4" end="4"/>
                                            </p:txEl>
                                          </p:spTgt>
                                        </p:tgtEl>
                                        <p:attrNameLst>
                                          <p:attrName>style.visibility</p:attrName>
                                        </p:attrNameLst>
                                      </p:cBhvr>
                                      <p:to>
                                        <p:strVal val="visible"/>
                                      </p:to>
                                    </p:set>
                                    <p:animEffect transition="in" filter="wipe(down)">
                                      <p:cBhvr>
                                        <p:cTn id="12" dur="500"/>
                                        <p:tgtEl>
                                          <p:spTgt spid="3471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p:txBody>
          <a:bodyPr/>
          <a:lstStyle/>
          <a:p>
            <a:r>
              <a:rPr lang="en-US" altLang="zh-CN">
                <a:ea typeface="宋体" pitchFamily="2" charset="-122"/>
              </a:rPr>
              <a:t>Games that include chance</a:t>
            </a:r>
          </a:p>
        </p:txBody>
      </p:sp>
      <p:sp>
        <p:nvSpPr>
          <p:cNvPr id="439299" name="Rectangle 3" descr="Rectangle: Click to edit Master text styles&#10;Second level&#10;Third level&#10;Fourth level&#10;Fifth level"/>
          <p:cNvSpPr>
            <a:spLocks noGrp="1" noChangeArrowheads="1"/>
          </p:cNvSpPr>
          <p:nvPr>
            <p:ph type="body" sz="half" idx="3"/>
          </p:nvPr>
        </p:nvSpPr>
        <p:spPr>
          <a:xfrm>
            <a:off x="838200" y="5105400"/>
            <a:ext cx="7772400" cy="1130300"/>
          </a:xfrm>
        </p:spPr>
        <p:txBody>
          <a:bodyPr/>
          <a:lstStyle/>
          <a:p>
            <a:r>
              <a:rPr lang="en-US" altLang="zh-CN" sz="2000" dirty="0">
                <a:ea typeface="宋体" pitchFamily="2" charset="-122"/>
              </a:rPr>
              <a:t>White has rolled (6,5)</a:t>
            </a:r>
          </a:p>
          <a:p>
            <a:r>
              <a:rPr lang="en-US" altLang="zh-CN" sz="2000" dirty="0">
                <a:ea typeface="宋体" pitchFamily="2" charset="-122"/>
              </a:rPr>
              <a:t>Possible moves (5-10,5-11), (5-11,19-24),(5-10,10-16) and (5-11,11-16)</a:t>
            </a:r>
          </a:p>
        </p:txBody>
      </p:sp>
      <p:pic>
        <p:nvPicPr>
          <p:cNvPr id="439300"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125538" y="1905000"/>
            <a:ext cx="2663825" cy="2895600"/>
          </a:xfrm>
        </p:spPr>
      </p:pic>
      <p:pic>
        <p:nvPicPr>
          <p:cNvPr id="439301" name="Picture 5"/>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724400" y="1905000"/>
            <a:ext cx="3238500" cy="2887663"/>
          </a:xfr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p:txBody>
          <a:bodyPr/>
          <a:lstStyle/>
          <a:p>
            <a:r>
              <a:rPr lang="en-US" altLang="zh-CN">
                <a:ea typeface="宋体" pitchFamily="2" charset="-122"/>
              </a:rPr>
              <a:t>Games that include chance</a:t>
            </a:r>
          </a:p>
        </p:txBody>
      </p:sp>
      <p:sp>
        <p:nvSpPr>
          <p:cNvPr id="452611" name="Rectangle 3" descr="Rectangle: Click to edit Master text styles&#10;Second level&#10;Third level&#10;Fourth level&#10;Fifth level"/>
          <p:cNvSpPr>
            <a:spLocks noGrp="1" noChangeArrowheads="1"/>
          </p:cNvSpPr>
          <p:nvPr>
            <p:ph type="body" sz="half" idx="3"/>
          </p:nvPr>
        </p:nvSpPr>
        <p:spPr>
          <a:xfrm>
            <a:off x="838200" y="5041900"/>
            <a:ext cx="7772400" cy="1130300"/>
          </a:xfrm>
        </p:spPr>
        <p:txBody>
          <a:bodyPr/>
          <a:lstStyle/>
          <a:p>
            <a:pPr>
              <a:lnSpc>
                <a:spcPct val="90000"/>
              </a:lnSpc>
            </a:pPr>
            <a:r>
              <a:rPr lang="en-US" altLang="zh-CN" sz="1800" dirty="0">
                <a:ea typeface="宋体" pitchFamily="2" charset="-122"/>
              </a:rPr>
              <a:t>Possible moves (5-10,5-11), (5-11,19-24),(5-10,10-16) and (5-11,11-16)</a:t>
            </a:r>
          </a:p>
          <a:p>
            <a:pPr>
              <a:lnSpc>
                <a:spcPct val="90000"/>
              </a:lnSpc>
            </a:pPr>
            <a:r>
              <a:rPr lang="en-US" altLang="zh-CN" sz="1800" dirty="0">
                <a:ea typeface="宋体" pitchFamily="2" charset="-122"/>
              </a:rPr>
              <a:t>[1,1], [6,6] chance …, all other chance … </a:t>
            </a:r>
          </a:p>
        </p:txBody>
      </p:sp>
      <p:pic>
        <p:nvPicPr>
          <p:cNvPr id="452612"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125538" y="1905000"/>
            <a:ext cx="2663825" cy="2895600"/>
          </a:xfrm>
        </p:spPr>
      </p:pic>
      <p:pic>
        <p:nvPicPr>
          <p:cNvPr id="452613" name="Picture 5"/>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724400" y="1905000"/>
            <a:ext cx="3238500" cy="2887663"/>
          </a:xfrm>
        </p:spPr>
      </p:pic>
      <p:sp>
        <p:nvSpPr>
          <p:cNvPr id="452614" name="AutoShape 6"/>
          <p:cNvSpPr>
            <a:spLocks noChangeArrowheads="1"/>
          </p:cNvSpPr>
          <p:nvPr/>
        </p:nvSpPr>
        <p:spPr bwMode="auto">
          <a:xfrm>
            <a:off x="4343400" y="2362200"/>
            <a:ext cx="3581400" cy="457200"/>
          </a:xfrm>
          <a:prstGeom prst="roundRect">
            <a:avLst>
              <a:gd name="adj" fmla="val 16667"/>
            </a:avLst>
          </a:prstGeom>
          <a:noFill/>
          <a:ln w="19050">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2615" name="Text Box 7"/>
          <p:cNvSpPr txBox="1">
            <a:spLocks noChangeArrowheads="1"/>
          </p:cNvSpPr>
          <p:nvPr/>
        </p:nvSpPr>
        <p:spPr bwMode="auto">
          <a:xfrm>
            <a:off x="6781800" y="1828800"/>
            <a:ext cx="182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1800">
                <a:solidFill>
                  <a:srgbClr val="FF0000"/>
                </a:solidFill>
                <a:latin typeface="Courier" pitchFamily="49" charset="0"/>
                <a:ea typeface="宋体" pitchFamily="2" charset="-122"/>
              </a:rPr>
              <a:t>chance nodes</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altLang="zh-CN">
                <a:ea typeface="宋体" pitchFamily="2" charset="-122"/>
              </a:rPr>
              <a:t>Games that include chance</a:t>
            </a:r>
          </a:p>
        </p:txBody>
      </p:sp>
      <p:sp>
        <p:nvSpPr>
          <p:cNvPr id="440323" name="Rectangle 3" descr="Rectangle: Click to edit Master text styles&#10;Second level&#10;Third level&#10;Fourth level&#10;Fifth level"/>
          <p:cNvSpPr>
            <a:spLocks noGrp="1" noChangeArrowheads="1"/>
          </p:cNvSpPr>
          <p:nvPr>
            <p:ph type="body" sz="half" idx="3"/>
          </p:nvPr>
        </p:nvSpPr>
        <p:spPr>
          <a:xfrm>
            <a:off x="838200" y="5041900"/>
            <a:ext cx="7772400" cy="1130300"/>
          </a:xfrm>
        </p:spPr>
        <p:txBody>
          <a:bodyPr/>
          <a:lstStyle/>
          <a:p>
            <a:pPr>
              <a:lnSpc>
                <a:spcPct val="90000"/>
              </a:lnSpc>
            </a:pPr>
            <a:r>
              <a:rPr lang="en-US" altLang="zh-CN" sz="1800" dirty="0">
                <a:ea typeface="宋体" pitchFamily="2" charset="-122"/>
              </a:rPr>
              <a:t>Possible moves (5-10,5-11), (5-11,19-24),(5-10,10-16) and (5-11,11-16)</a:t>
            </a:r>
          </a:p>
          <a:p>
            <a:pPr>
              <a:lnSpc>
                <a:spcPct val="90000"/>
              </a:lnSpc>
            </a:pPr>
            <a:r>
              <a:rPr lang="en-US" altLang="zh-CN" sz="1800" dirty="0">
                <a:ea typeface="宋体" pitchFamily="2" charset="-122"/>
              </a:rPr>
              <a:t>[1,1], [6,6] chance 1/36, all other chance 1/18 </a:t>
            </a:r>
          </a:p>
        </p:txBody>
      </p:sp>
      <p:pic>
        <p:nvPicPr>
          <p:cNvPr id="440324"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125538" y="1905000"/>
            <a:ext cx="2663825" cy="2895600"/>
          </a:xfrm>
        </p:spPr>
      </p:pic>
      <p:pic>
        <p:nvPicPr>
          <p:cNvPr id="440325" name="Picture 5"/>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724400" y="1905000"/>
            <a:ext cx="3238500" cy="2887663"/>
          </a:xfrm>
        </p:spPr>
      </p:pic>
      <p:sp>
        <p:nvSpPr>
          <p:cNvPr id="440326" name="AutoShape 6"/>
          <p:cNvSpPr>
            <a:spLocks noChangeArrowheads="1"/>
          </p:cNvSpPr>
          <p:nvPr/>
        </p:nvSpPr>
        <p:spPr bwMode="auto">
          <a:xfrm>
            <a:off x="4343400" y="2362200"/>
            <a:ext cx="3581400" cy="457200"/>
          </a:xfrm>
          <a:prstGeom prst="roundRect">
            <a:avLst>
              <a:gd name="adj" fmla="val 16667"/>
            </a:avLst>
          </a:prstGeom>
          <a:noFill/>
          <a:ln w="19050">
            <a:solidFill>
              <a:srgbClr val="FF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327" name="Text Box 7"/>
          <p:cNvSpPr txBox="1">
            <a:spLocks noChangeArrowheads="1"/>
          </p:cNvSpPr>
          <p:nvPr/>
        </p:nvSpPr>
        <p:spPr bwMode="auto">
          <a:xfrm>
            <a:off x="6781800" y="1828800"/>
            <a:ext cx="1822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zh-CN" sz="1800">
                <a:solidFill>
                  <a:srgbClr val="FF0000"/>
                </a:solidFill>
                <a:latin typeface="Courier" pitchFamily="49" charset="0"/>
                <a:ea typeface="宋体" pitchFamily="2" charset="-122"/>
              </a:rPr>
              <a:t>chance nodes</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p:txBody>
          <a:bodyPr/>
          <a:lstStyle/>
          <a:p>
            <a:r>
              <a:rPr lang="en-US" altLang="zh-CN">
                <a:ea typeface="宋体" pitchFamily="2" charset="-122"/>
              </a:rPr>
              <a:t>Games that include chance</a:t>
            </a:r>
          </a:p>
        </p:txBody>
      </p:sp>
      <p:sp>
        <p:nvSpPr>
          <p:cNvPr id="441347" name="Rectangle 3" descr="Rectangle: Click to edit Master text styles&#10;Second level&#10;Third level&#10;Fourth level&#10;Fifth level"/>
          <p:cNvSpPr>
            <a:spLocks noGrp="1" noChangeArrowheads="1"/>
          </p:cNvSpPr>
          <p:nvPr>
            <p:ph type="body" sz="half" idx="3"/>
          </p:nvPr>
        </p:nvSpPr>
        <p:spPr>
          <a:xfrm>
            <a:off x="838200" y="5029200"/>
            <a:ext cx="7772400" cy="1130300"/>
          </a:xfrm>
        </p:spPr>
        <p:txBody>
          <a:bodyPr/>
          <a:lstStyle/>
          <a:p>
            <a:r>
              <a:rPr lang="en-US" altLang="zh-CN" sz="2000" dirty="0">
                <a:ea typeface="宋体" pitchFamily="2" charset="-122"/>
              </a:rPr>
              <a:t>[1,1], [6,6] chance 1/36, all other chance 1/18 </a:t>
            </a:r>
            <a:endParaRPr lang="en-US" altLang="zh-CN" sz="2000" dirty="0" smtClean="0">
              <a:ea typeface="宋体" pitchFamily="2" charset="-122"/>
            </a:endParaRPr>
          </a:p>
          <a:p>
            <a:endParaRPr lang="en-US" altLang="zh-CN" sz="2000" dirty="0">
              <a:ea typeface="宋体" pitchFamily="2" charset="-122"/>
            </a:endParaRPr>
          </a:p>
          <a:p>
            <a:pPr>
              <a:lnSpc>
                <a:spcPct val="90000"/>
              </a:lnSpc>
            </a:pPr>
            <a:r>
              <a:rPr lang="en-US" altLang="zh-CN" sz="1800" dirty="0">
                <a:ea typeface="宋体" pitchFamily="2" charset="-122"/>
              </a:rPr>
              <a:t>Can not calculate definite </a:t>
            </a:r>
            <a:r>
              <a:rPr lang="en-US" altLang="zh-CN" sz="1800" dirty="0" err="1">
                <a:ea typeface="宋体" pitchFamily="2" charset="-122"/>
              </a:rPr>
              <a:t>minimax</a:t>
            </a:r>
            <a:r>
              <a:rPr lang="en-US" altLang="zh-CN" sz="1800" dirty="0">
                <a:ea typeface="宋体" pitchFamily="2" charset="-122"/>
              </a:rPr>
              <a:t> value, only </a:t>
            </a:r>
            <a:r>
              <a:rPr lang="en-US" altLang="zh-CN" sz="1800" i="1" dirty="0">
                <a:ea typeface="宋体" pitchFamily="2" charset="-122"/>
              </a:rPr>
              <a:t>expected</a:t>
            </a:r>
            <a:r>
              <a:rPr lang="en-US" altLang="zh-CN" sz="1800" dirty="0">
                <a:ea typeface="宋体" pitchFamily="2" charset="-122"/>
              </a:rPr>
              <a:t> value</a:t>
            </a:r>
          </a:p>
        </p:txBody>
      </p:sp>
      <p:pic>
        <p:nvPicPr>
          <p:cNvPr id="441348"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1125538" y="1905000"/>
            <a:ext cx="2663825" cy="2895600"/>
          </a:xfrm>
        </p:spPr>
      </p:pic>
      <p:pic>
        <p:nvPicPr>
          <p:cNvPr id="441349" name="Picture 5"/>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4724400" y="1905000"/>
            <a:ext cx="3238500" cy="2887663"/>
          </a:xfr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p:txBody>
          <a:bodyPr/>
          <a:lstStyle/>
          <a:p>
            <a:r>
              <a:rPr lang="en-US" altLang="zh-CN">
                <a:ea typeface="宋体" pitchFamily="2" charset="-122"/>
              </a:rPr>
              <a:t>Expected minimax value</a:t>
            </a:r>
          </a:p>
        </p:txBody>
      </p:sp>
      <p:sp>
        <p:nvSpPr>
          <p:cNvPr id="442371"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buFont typeface="Wingdings" pitchFamily="2" charset="2"/>
              <a:buNone/>
            </a:pPr>
            <a:r>
              <a:rPr lang="en-US" altLang="zh-CN" sz="1800" dirty="0" smtClean="0">
                <a:ea typeface="宋体" pitchFamily="2" charset="-122"/>
              </a:rPr>
              <a:t>EXPECTEDMINIMAX (</a:t>
            </a:r>
            <a:r>
              <a:rPr lang="en-US" altLang="zh-CN" sz="1800" i="1" dirty="0" smtClean="0">
                <a:ea typeface="宋体" pitchFamily="2" charset="-122"/>
              </a:rPr>
              <a:t>n</a:t>
            </a:r>
            <a:r>
              <a:rPr lang="en-US" altLang="zh-CN" sz="1800" dirty="0">
                <a:ea typeface="宋体" pitchFamily="2" charset="-122"/>
              </a:rPr>
              <a:t>)=</a:t>
            </a:r>
          </a:p>
          <a:p>
            <a:pPr>
              <a:lnSpc>
                <a:spcPct val="90000"/>
              </a:lnSpc>
              <a:buFont typeface="Wingdings" pitchFamily="2" charset="2"/>
              <a:buNone/>
            </a:pPr>
            <a:r>
              <a:rPr lang="en-US" altLang="zh-CN" sz="1800" dirty="0">
                <a:ea typeface="宋体" pitchFamily="2" charset="-122"/>
              </a:rPr>
              <a:t>	</a:t>
            </a:r>
            <a:r>
              <a:rPr lang="en-US" altLang="zh-CN" sz="1800" dirty="0" smtClean="0">
                <a:ea typeface="宋体" pitchFamily="2" charset="-122"/>
              </a:rPr>
              <a:t>UTILITY(</a:t>
            </a:r>
            <a:r>
              <a:rPr lang="en-US" altLang="zh-CN" sz="1800" i="1" dirty="0" smtClean="0">
                <a:ea typeface="宋体" pitchFamily="2" charset="-122"/>
              </a:rPr>
              <a:t>n</a:t>
            </a:r>
            <a:r>
              <a:rPr lang="en-US" altLang="zh-CN" sz="1800" dirty="0">
                <a:ea typeface="宋体" pitchFamily="2" charset="-122"/>
              </a:rPr>
              <a:t>)			</a:t>
            </a:r>
            <a:r>
              <a:rPr lang="en-US" altLang="zh-CN" sz="1800" dirty="0" smtClean="0">
                <a:ea typeface="宋体" pitchFamily="2" charset="-122"/>
              </a:rPr>
              <a:t>  	     </a:t>
            </a:r>
            <a:r>
              <a:rPr lang="en-US" altLang="zh-CN" sz="1800" dirty="0">
                <a:ea typeface="宋体" pitchFamily="2" charset="-122"/>
              </a:rPr>
              <a:t>If </a:t>
            </a:r>
            <a:r>
              <a:rPr lang="en-US" altLang="zh-CN" sz="1800" i="1" dirty="0">
                <a:ea typeface="宋体" pitchFamily="2" charset="-122"/>
              </a:rPr>
              <a:t>n</a:t>
            </a:r>
            <a:r>
              <a:rPr lang="en-US" altLang="zh-CN" sz="1800" dirty="0">
                <a:ea typeface="宋体" pitchFamily="2" charset="-122"/>
              </a:rPr>
              <a:t> is a terminal</a:t>
            </a:r>
          </a:p>
          <a:p>
            <a:pPr>
              <a:lnSpc>
                <a:spcPct val="90000"/>
              </a:lnSpc>
              <a:buNone/>
            </a:pPr>
            <a:r>
              <a:rPr lang="en-US" altLang="zh-CN" sz="1800" dirty="0">
                <a:ea typeface="宋体" pitchFamily="2" charset="-122"/>
              </a:rPr>
              <a:t>	</a:t>
            </a:r>
            <a:r>
              <a:rPr lang="en-US" altLang="zh-CN" sz="1800" dirty="0" err="1" smtClean="0">
                <a:ea typeface="宋体" pitchFamily="2" charset="-122"/>
              </a:rPr>
              <a:t>max</a:t>
            </a:r>
            <a:r>
              <a:rPr lang="en-US" altLang="zh-CN" sz="1800" i="1" baseline="-25000" dirty="0" err="1" smtClean="0">
                <a:ea typeface="宋体" pitchFamily="2" charset="-122"/>
              </a:rPr>
              <a:t>s</a:t>
            </a:r>
            <a:r>
              <a:rPr lang="en-US" altLang="zh-CN" sz="1800" i="1" baseline="-25000" dirty="0" smtClean="0">
                <a:ea typeface="宋体" pitchFamily="2" charset="-122"/>
              </a:rPr>
              <a:t> </a:t>
            </a:r>
            <a:r>
              <a:rPr lang="en-US" altLang="zh-CN" sz="1800" i="1" baseline="-25000" dirty="0">
                <a:ea typeface="宋体" pitchFamily="2" charset="-122"/>
                <a:sym typeface="Symbol" pitchFamily="18" charset="2"/>
              </a:rPr>
              <a:t> </a:t>
            </a:r>
            <a:r>
              <a:rPr lang="en-US" altLang="zh-CN" sz="1800" i="1" baseline="-25000" dirty="0">
                <a:ea typeface="宋体" pitchFamily="2" charset="-122"/>
              </a:rPr>
              <a:t>successors(n)</a:t>
            </a:r>
            <a:r>
              <a:rPr lang="en-US" altLang="zh-CN" sz="1800" dirty="0">
                <a:ea typeface="宋体" pitchFamily="2" charset="-122"/>
              </a:rPr>
              <a:t> EXPECTEDMINIMAX(</a:t>
            </a:r>
            <a:r>
              <a:rPr lang="en-US" altLang="zh-CN" sz="1800" i="1" dirty="0" smtClean="0">
                <a:ea typeface="宋体" pitchFamily="2" charset="-122"/>
              </a:rPr>
              <a:t>s</a:t>
            </a:r>
            <a:r>
              <a:rPr lang="en-US" altLang="zh-CN" sz="1800" dirty="0">
                <a:ea typeface="宋体" pitchFamily="2" charset="-122"/>
              </a:rPr>
              <a:t>) 	   </a:t>
            </a:r>
            <a:r>
              <a:rPr lang="en-US" altLang="zh-CN" sz="1800" dirty="0" smtClean="0">
                <a:ea typeface="宋体" pitchFamily="2" charset="-122"/>
              </a:rPr>
              <a:t>  </a:t>
            </a:r>
            <a:r>
              <a:rPr lang="en-US" altLang="zh-CN" sz="1800" dirty="0">
                <a:ea typeface="宋体" pitchFamily="2" charset="-122"/>
              </a:rPr>
              <a:t>If </a:t>
            </a:r>
            <a:r>
              <a:rPr lang="en-US" altLang="zh-CN" sz="1800" i="1" dirty="0">
                <a:ea typeface="宋体" pitchFamily="2" charset="-122"/>
              </a:rPr>
              <a:t>n</a:t>
            </a:r>
            <a:r>
              <a:rPr lang="en-US" altLang="zh-CN" sz="1800" dirty="0">
                <a:ea typeface="宋体" pitchFamily="2" charset="-122"/>
              </a:rPr>
              <a:t> is a max node</a:t>
            </a:r>
          </a:p>
          <a:p>
            <a:pPr>
              <a:lnSpc>
                <a:spcPct val="90000"/>
              </a:lnSpc>
              <a:buNone/>
            </a:pPr>
            <a:r>
              <a:rPr lang="en-US" altLang="zh-CN" sz="1800" dirty="0">
                <a:ea typeface="宋体" pitchFamily="2" charset="-122"/>
              </a:rPr>
              <a:t>	</a:t>
            </a:r>
            <a:r>
              <a:rPr lang="en-US" altLang="zh-CN" sz="1800" dirty="0" err="1" smtClean="0">
                <a:ea typeface="宋体" pitchFamily="2" charset="-122"/>
              </a:rPr>
              <a:t>min</a:t>
            </a:r>
            <a:r>
              <a:rPr lang="en-US" altLang="zh-CN" sz="1800" i="1" baseline="-25000" dirty="0" err="1" smtClean="0">
                <a:ea typeface="宋体" pitchFamily="2" charset="-122"/>
              </a:rPr>
              <a:t>s</a:t>
            </a:r>
            <a:r>
              <a:rPr lang="en-US" altLang="zh-CN" sz="1800" i="1" baseline="-25000" dirty="0" smtClean="0">
                <a:ea typeface="宋体" pitchFamily="2" charset="-122"/>
              </a:rPr>
              <a:t> </a:t>
            </a:r>
            <a:r>
              <a:rPr lang="en-US" altLang="zh-CN" sz="1800" i="1" baseline="-25000" dirty="0">
                <a:ea typeface="宋体" pitchFamily="2" charset="-122"/>
                <a:sym typeface="Symbol" pitchFamily="18" charset="2"/>
              </a:rPr>
              <a:t> </a:t>
            </a:r>
            <a:r>
              <a:rPr lang="en-US" altLang="zh-CN" sz="1800" i="1" baseline="-25000" dirty="0">
                <a:ea typeface="宋体" pitchFamily="2" charset="-122"/>
              </a:rPr>
              <a:t>successors(n)</a:t>
            </a:r>
            <a:r>
              <a:rPr lang="en-US" altLang="zh-CN" sz="1800" dirty="0">
                <a:ea typeface="宋体" pitchFamily="2" charset="-122"/>
              </a:rPr>
              <a:t> EXPECTEDMINIMAX(</a:t>
            </a:r>
            <a:r>
              <a:rPr lang="en-US" altLang="zh-CN" sz="1800" i="1" dirty="0" smtClean="0">
                <a:ea typeface="宋体" pitchFamily="2" charset="-122"/>
              </a:rPr>
              <a:t>s</a:t>
            </a:r>
            <a:r>
              <a:rPr lang="en-US" altLang="zh-CN" sz="1800" dirty="0">
                <a:ea typeface="宋体" pitchFamily="2" charset="-122"/>
              </a:rPr>
              <a:t>) 	    </a:t>
            </a:r>
            <a:r>
              <a:rPr lang="en-US" altLang="zh-CN" sz="1800" dirty="0" smtClean="0">
                <a:ea typeface="宋体" pitchFamily="2" charset="-122"/>
              </a:rPr>
              <a:t> If </a:t>
            </a:r>
            <a:r>
              <a:rPr lang="en-US" altLang="zh-CN" sz="1800" i="1" dirty="0">
                <a:ea typeface="宋体" pitchFamily="2" charset="-122"/>
              </a:rPr>
              <a:t>n</a:t>
            </a:r>
            <a:r>
              <a:rPr lang="en-US" altLang="zh-CN" sz="1800" dirty="0">
                <a:ea typeface="宋体" pitchFamily="2" charset="-122"/>
              </a:rPr>
              <a:t> is a </a:t>
            </a:r>
            <a:r>
              <a:rPr lang="en-US" altLang="zh-CN" sz="1800" dirty="0" smtClean="0">
                <a:ea typeface="宋体" pitchFamily="2" charset="-122"/>
              </a:rPr>
              <a:t>min </a:t>
            </a:r>
            <a:r>
              <a:rPr lang="en-US" altLang="zh-CN" sz="1800" dirty="0">
                <a:ea typeface="宋体" pitchFamily="2" charset="-122"/>
              </a:rPr>
              <a:t>node</a:t>
            </a:r>
          </a:p>
          <a:p>
            <a:pPr>
              <a:lnSpc>
                <a:spcPct val="90000"/>
              </a:lnSpc>
              <a:buNone/>
            </a:pPr>
            <a:r>
              <a:rPr lang="en-US" altLang="zh-CN" sz="1800" dirty="0">
                <a:ea typeface="宋体" pitchFamily="2" charset="-122"/>
              </a:rPr>
              <a:t>	</a:t>
            </a:r>
            <a:r>
              <a:rPr lang="en-US" altLang="zh-CN" sz="1800" dirty="0" smtClean="0">
                <a:ea typeface="宋体" pitchFamily="2" charset="-122"/>
                <a:sym typeface="Symbol" pitchFamily="18" charset="2"/>
              </a:rPr>
              <a:t></a:t>
            </a:r>
            <a:r>
              <a:rPr lang="en-US" altLang="zh-CN" sz="1800" i="1" baseline="-25000" dirty="0">
                <a:ea typeface="宋体" pitchFamily="2" charset="-122"/>
              </a:rPr>
              <a:t>s </a:t>
            </a:r>
            <a:r>
              <a:rPr lang="en-US" altLang="zh-CN" sz="1800" i="1" baseline="-25000" dirty="0">
                <a:ea typeface="宋体" pitchFamily="2" charset="-122"/>
                <a:sym typeface="Symbol" pitchFamily="18" charset="2"/>
              </a:rPr>
              <a:t> </a:t>
            </a:r>
            <a:r>
              <a:rPr lang="en-US" altLang="zh-CN" sz="1800" i="1" baseline="-25000" dirty="0">
                <a:ea typeface="宋体" pitchFamily="2" charset="-122"/>
              </a:rPr>
              <a:t>successors(n) </a:t>
            </a:r>
            <a:r>
              <a:rPr lang="en-US" altLang="zh-CN" sz="1800" i="1" dirty="0">
                <a:ea typeface="宋体" pitchFamily="2" charset="-122"/>
              </a:rPr>
              <a:t>P</a:t>
            </a:r>
            <a:r>
              <a:rPr lang="en-US" altLang="zh-CN" sz="1800" dirty="0">
                <a:ea typeface="宋体" pitchFamily="2" charset="-122"/>
              </a:rPr>
              <a:t>(</a:t>
            </a:r>
            <a:r>
              <a:rPr lang="en-US" altLang="zh-CN" sz="1800" i="1" dirty="0">
                <a:ea typeface="宋体" pitchFamily="2" charset="-122"/>
              </a:rPr>
              <a:t>s</a:t>
            </a:r>
            <a:r>
              <a:rPr lang="en-US" altLang="zh-CN" sz="1800" dirty="0">
                <a:ea typeface="宋体" pitchFamily="2" charset="-122"/>
              </a:rPr>
              <a:t>)</a:t>
            </a:r>
            <a:r>
              <a:rPr lang="en-US" altLang="zh-CN" sz="1800" i="1" dirty="0">
                <a:ea typeface="宋体" pitchFamily="2" charset="-122"/>
              </a:rPr>
              <a:t> </a:t>
            </a:r>
            <a:r>
              <a:rPr lang="zh-CN" altLang="en-US" sz="1800" dirty="0" smtClean="0">
                <a:ea typeface="宋体" pitchFamily="2" charset="-122"/>
              </a:rPr>
              <a:t>*</a:t>
            </a:r>
            <a:r>
              <a:rPr lang="en-US" altLang="zh-CN" sz="1800" dirty="0" smtClean="0">
                <a:ea typeface="宋体" pitchFamily="2" charset="-122"/>
              </a:rPr>
              <a:t> </a:t>
            </a:r>
            <a:r>
              <a:rPr lang="en-US" altLang="zh-CN" sz="1800" dirty="0">
                <a:ea typeface="宋体" pitchFamily="2" charset="-122"/>
              </a:rPr>
              <a:t>EXPECTEDMINIMAX(</a:t>
            </a:r>
            <a:r>
              <a:rPr lang="en-US" altLang="zh-CN" sz="1800" i="1" dirty="0" smtClean="0">
                <a:ea typeface="宋体" pitchFamily="2" charset="-122"/>
              </a:rPr>
              <a:t>s</a:t>
            </a:r>
            <a:r>
              <a:rPr lang="en-US" altLang="zh-CN" sz="1800" dirty="0">
                <a:ea typeface="宋体" pitchFamily="2" charset="-122"/>
              </a:rPr>
              <a:t>)  </a:t>
            </a:r>
            <a:r>
              <a:rPr lang="en-US" altLang="zh-CN" sz="1800" dirty="0" smtClean="0">
                <a:ea typeface="宋体" pitchFamily="2" charset="-122"/>
              </a:rPr>
              <a:t> If </a:t>
            </a:r>
            <a:r>
              <a:rPr lang="en-US" altLang="zh-CN" sz="1800" i="1" dirty="0">
                <a:ea typeface="宋体" pitchFamily="2" charset="-122"/>
              </a:rPr>
              <a:t>n</a:t>
            </a:r>
            <a:r>
              <a:rPr lang="en-US" altLang="zh-CN" sz="1800" dirty="0">
                <a:ea typeface="宋体" pitchFamily="2" charset="-122"/>
              </a:rPr>
              <a:t> is a chance node</a:t>
            </a:r>
          </a:p>
          <a:p>
            <a:pPr>
              <a:lnSpc>
                <a:spcPct val="90000"/>
              </a:lnSpc>
              <a:buFont typeface="Wingdings" pitchFamily="2" charset="2"/>
              <a:buNone/>
            </a:pPr>
            <a:endParaRPr lang="en-US" altLang="zh-CN" sz="2400" dirty="0">
              <a:ea typeface="宋体" pitchFamily="2" charset="-122"/>
            </a:endParaRPr>
          </a:p>
          <a:p>
            <a:pPr>
              <a:lnSpc>
                <a:spcPct val="90000"/>
              </a:lnSpc>
              <a:buFont typeface="Wingdings" pitchFamily="2" charset="2"/>
              <a:buNone/>
            </a:pPr>
            <a:r>
              <a:rPr lang="en-US" altLang="zh-CN" sz="2400" dirty="0">
                <a:ea typeface="宋体" pitchFamily="2" charset="-122"/>
              </a:rPr>
              <a:t>These equations can be backed-up recursively all the way to the root of the game tree.</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r>
              <a:rPr lang="en-US" altLang="zh-CN" sz="3600" dirty="0" smtClean="0">
                <a:ea typeface="宋体" pitchFamily="2" charset="-122"/>
              </a:rPr>
              <a:t>Evaluation </a:t>
            </a:r>
            <a:r>
              <a:rPr lang="en-US" altLang="zh-CN" sz="3600" dirty="0">
                <a:ea typeface="宋体" pitchFamily="2" charset="-122"/>
              </a:rPr>
              <a:t>with chance nodes</a:t>
            </a:r>
            <a:endParaRPr lang="en-US" altLang="zh-CN" dirty="0">
              <a:ea typeface="宋体" pitchFamily="2" charset="-122"/>
            </a:endParaRPr>
          </a:p>
        </p:txBody>
      </p:sp>
      <p:sp>
        <p:nvSpPr>
          <p:cNvPr id="443395" name="Rectangle 3" descr="Rectangle: Click to edit Master text styles&#10;Second level&#10;Third level&#10;Fourth level&#10;Fifth level"/>
          <p:cNvSpPr>
            <a:spLocks noGrp="1" noChangeArrowheads="1"/>
          </p:cNvSpPr>
          <p:nvPr>
            <p:ph type="body" sz="half" idx="2"/>
          </p:nvPr>
        </p:nvSpPr>
        <p:spPr>
          <a:xfrm>
            <a:off x="609600" y="4038600"/>
            <a:ext cx="8305800" cy="1978025"/>
          </a:xfrm>
        </p:spPr>
        <p:txBody>
          <a:bodyPr/>
          <a:lstStyle/>
          <a:p>
            <a:pPr>
              <a:lnSpc>
                <a:spcPct val="90000"/>
              </a:lnSpc>
            </a:pPr>
            <a:r>
              <a:rPr lang="en-US" altLang="zh-CN" sz="2400" dirty="0">
                <a:ea typeface="宋体" pitchFamily="2" charset="-122"/>
              </a:rPr>
              <a:t>Left, A1 wins</a:t>
            </a:r>
          </a:p>
          <a:p>
            <a:pPr>
              <a:lnSpc>
                <a:spcPct val="90000"/>
              </a:lnSpc>
            </a:pPr>
            <a:r>
              <a:rPr lang="en-US" altLang="zh-CN" sz="2400" dirty="0">
                <a:ea typeface="宋体" pitchFamily="2" charset="-122"/>
              </a:rPr>
              <a:t>Right A2 wins</a:t>
            </a:r>
          </a:p>
          <a:p>
            <a:pPr>
              <a:lnSpc>
                <a:spcPct val="90000"/>
              </a:lnSpc>
            </a:pPr>
            <a:r>
              <a:rPr lang="en-US" altLang="zh-CN" sz="2400" dirty="0">
                <a:ea typeface="宋体" pitchFamily="2" charset="-122"/>
              </a:rPr>
              <a:t>Outcome of evaluation function </a:t>
            </a:r>
            <a:r>
              <a:rPr lang="en-US" altLang="zh-CN" sz="2400" dirty="0" smtClean="0">
                <a:ea typeface="宋体" pitchFamily="2" charset="-122"/>
              </a:rPr>
              <a:t>should </a:t>
            </a:r>
            <a:r>
              <a:rPr lang="en-US" altLang="zh-CN" sz="2400" dirty="0">
                <a:ea typeface="宋体" pitchFamily="2" charset="-122"/>
              </a:rPr>
              <a:t>not change when values are scaled differently.</a:t>
            </a:r>
          </a:p>
          <a:p>
            <a:pPr>
              <a:lnSpc>
                <a:spcPct val="90000"/>
              </a:lnSpc>
            </a:pPr>
            <a:r>
              <a:rPr lang="en-US" altLang="zh-CN" sz="2400" dirty="0">
                <a:ea typeface="宋体" pitchFamily="2" charset="-122"/>
              </a:rPr>
              <a:t>Behavior is preserved only by a </a:t>
            </a:r>
            <a:r>
              <a:rPr lang="en-US" altLang="zh-CN" sz="2400" i="1" dirty="0">
                <a:ea typeface="宋体" pitchFamily="2" charset="-122"/>
              </a:rPr>
              <a:t>positive linear</a:t>
            </a:r>
            <a:r>
              <a:rPr lang="en-US" altLang="zh-CN" sz="2400" dirty="0">
                <a:ea typeface="宋体" pitchFamily="2" charset="-122"/>
              </a:rPr>
              <a:t> transformation of EVAL.</a:t>
            </a:r>
          </a:p>
        </p:txBody>
      </p:sp>
      <p:pic>
        <p:nvPicPr>
          <p:cNvPr id="443396"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590800" y="1524000"/>
            <a:ext cx="6062663" cy="2430463"/>
          </a:xfr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43395">
                                            <p:txEl>
                                              <p:pRg st="1" end="1"/>
                                            </p:txEl>
                                          </p:spTgt>
                                        </p:tgtEl>
                                        <p:attrNameLst>
                                          <p:attrName>style.visibility</p:attrName>
                                        </p:attrNameLst>
                                      </p:cBhvr>
                                      <p:to>
                                        <p:strVal val="visible"/>
                                      </p:to>
                                    </p:set>
                                    <p:animEffect transition="in" filter="wipe(down)">
                                      <p:cBhvr>
                                        <p:cTn id="7" dur="500"/>
                                        <p:tgtEl>
                                          <p:spTgt spid="4433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43395">
                                            <p:txEl>
                                              <p:pRg st="2" end="2"/>
                                            </p:txEl>
                                          </p:spTgt>
                                        </p:tgtEl>
                                        <p:attrNameLst>
                                          <p:attrName>style.visibility</p:attrName>
                                        </p:attrNameLst>
                                      </p:cBhvr>
                                      <p:to>
                                        <p:strVal val="visible"/>
                                      </p:to>
                                    </p:set>
                                    <p:animEffect transition="in" filter="wipe(down)">
                                      <p:cBhvr>
                                        <p:cTn id="12" dur="500"/>
                                        <p:tgtEl>
                                          <p:spTgt spid="4433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43395">
                                            <p:txEl>
                                              <p:pRg st="3" end="3"/>
                                            </p:txEl>
                                          </p:spTgt>
                                        </p:tgtEl>
                                        <p:attrNameLst>
                                          <p:attrName>style.visibility</p:attrName>
                                        </p:attrNameLst>
                                      </p:cBhvr>
                                      <p:to>
                                        <p:strVal val="visible"/>
                                      </p:to>
                                    </p:set>
                                    <p:animEffect transition="in" filter="wipe(down)">
                                      <p:cBhvr>
                                        <p:cTn id="17" dur="500"/>
                                        <p:tgtEl>
                                          <p:spTgt spid="44339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p:txBody>
          <a:bodyPr/>
          <a:lstStyle/>
          <a:p>
            <a:r>
              <a:rPr lang="en-US" altLang="zh-CN" dirty="0">
                <a:ea typeface="宋体" pitchFamily="2" charset="-122"/>
              </a:rPr>
              <a:t>Types of games</a:t>
            </a:r>
          </a:p>
        </p:txBody>
      </p:sp>
      <p:graphicFrame>
        <p:nvGraphicFramePr>
          <p:cNvPr id="370691" name="Group 3"/>
          <p:cNvGraphicFramePr>
            <a:graphicFrameLocks noGrp="1"/>
          </p:cNvGraphicFramePr>
          <p:nvPr>
            <p:ph idx="1"/>
            <p:extLst>
              <p:ext uri="{D42A27DB-BD31-4B8C-83A1-F6EECF244321}">
                <p14:modId xmlns:p14="http://schemas.microsoft.com/office/powerpoint/2010/main" val="1482493736"/>
              </p:ext>
            </p:extLst>
          </p:nvPr>
        </p:nvGraphicFramePr>
        <p:xfrm>
          <a:off x="2590800" y="2590800"/>
          <a:ext cx="5181600" cy="2895600"/>
        </p:xfrm>
        <a:graphic>
          <a:graphicData uri="http://schemas.openxmlformats.org/drawingml/2006/table">
            <a:tbl>
              <a:tblPr/>
              <a:tblGrid>
                <a:gridCol w="2590800"/>
                <a:gridCol w="2590800"/>
              </a:tblGrid>
              <a:tr h="14478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smtClean="0">
                          <a:ln>
                            <a:noFill/>
                          </a:ln>
                          <a:solidFill>
                            <a:schemeClr val="tx1"/>
                          </a:solidFill>
                          <a:effectLst/>
                          <a:latin typeface="Tahoma" pitchFamily="34" charset="0"/>
                          <a:ea typeface="宋体" pitchFamily="2" charset="-122"/>
                        </a:rPr>
                        <a:t>Chess(</a:t>
                      </a:r>
                      <a:r>
                        <a:rPr kumimoji="0" lang="zh-CN" altLang="en-US" sz="2000" b="0" i="0" u="none" strike="noStrike" cap="none" normalizeH="0" baseline="0" dirty="0" smtClean="0">
                          <a:ln>
                            <a:noFill/>
                          </a:ln>
                          <a:solidFill>
                            <a:schemeClr val="tx1"/>
                          </a:solidFill>
                          <a:effectLst/>
                          <a:latin typeface="Tahoma" pitchFamily="34" charset="0"/>
                          <a:ea typeface="宋体" pitchFamily="2" charset="-122"/>
                        </a:rPr>
                        <a:t>國際象棋</a:t>
                      </a:r>
                      <a:r>
                        <a:rPr kumimoji="0" lang="en-US" altLang="zh-CN" sz="2000" b="0" i="0" u="none" strike="noStrike" cap="none" normalizeH="0" baseline="0" dirty="0" smtClean="0">
                          <a:ln>
                            <a:noFill/>
                          </a:ln>
                          <a:solidFill>
                            <a:schemeClr val="tx1"/>
                          </a:solidFill>
                          <a:effectLst/>
                          <a:latin typeface="Tahoma" pitchFamily="34" charset="0"/>
                          <a:ea typeface="宋体" pitchFamily="2" charset="-122"/>
                        </a:rPr>
                        <a:t>), Checkers(</a:t>
                      </a:r>
                      <a:r>
                        <a:rPr kumimoji="0" lang="zh-CN" altLang="en-US" sz="2000" b="0" i="0" u="none" strike="noStrike" cap="none" normalizeH="0" baseline="0" dirty="0" smtClean="0">
                          <a:ln>
                            <a:noFill/>
                          </a:ln>
                          <a:solidFill>
                            <a:schemeClr val="tx1"/>
                          </a:solidFill>
                          <a:effectLst/>
                          <a:latin typeface="Tahoma" pitchFamily="34" charset="0"/>
                          <a:ea typeface="宋体" pitchFamily="2" charset="-122"/>
                        </a:rPr>
                        <a:t>西洋跳棋</a:t>
                      </a:r>
                      <a:r>
                        <a:rPr kumimoji="0" lang="en-US" altLang="zh-CN" sz="2000" b="0" i="0" u="none" strike="noStrike" cap="none" normalizeH="0" baseline="0" dirty="0" smtClean="0">
                          <a:ln>
                            <a:noFill/>
                          </a:ln>
                          <a:solidFill>
                            <a:schemeClr val="tx1"/>
                          </a:solidFill>
                          <a:effectLst/>
                          <a:latin typeface="Tahoma" pitchFamily="34" charset="0"/>
                          <a:ea typeface="宋体" pitchFamily="2" charset="-122"/>
                        </a:rPr>
                        <a:t>), Go(</a:t>
                      </a:r>
                      <a:r>
                        <a:rPr kumimoji="0" lang="zh-CN" altLang="en-US" sz="2000" b="0" i="0" u="none" strike="noStrike" cap="none" normalizeH="0" baseline="0" dirty="0" smtClean="0">
                          <a:ln>
                            <a:noFill/>
                          </a:ln>
                          <a:solidFill>
                            <a:schemeClr val="tx1"/>
                          </a:solidFill>
                          <a:effectLst/>
                          <a:latin typeface="Tahoma" pitchFamily="34" charset="0"/>
                          <a:ea typeface="宋体" pitchFamily="2" charset="-122"/>
                        </a:rPr>
                        <a:t>圍棋</a:t>
                      </a:r>
                      <a:r>
                        <a:rPr kumimoji="0" lang="en-US" altLang="zh-CN" sz="2000" b="0" i="0" u="none" strike="noStrike" cap="none" normalizeH="0" baseline="0" dirty="0" smtClean="0">
                          <a:ln>
                            <a:noFill/>
                          </a:ln>
                          <a:solidFill>
                            <a:schemeClr val="tx1"/>
                          </a:solidFill>
                          <a:effectLst/>
                          <a:latin typeface="Tahoma" pitchFamily="34" charset="0"/>
                          <a:ea typeface="宋体" pitchFamily="2" charset="-122"/>
                        </a:rPr>
                        <a:t>), Othello(</a:t>
                      </a:r>
                      <a:r>
                        <a:rPr kumimoji="0" lang="zh-CN" altLang="en-US" sz="2000" b="0" i="0" u="none" strike="noStrike" cap="none" normalizeH="0" baseline="0" dirty="0" smtClean="0">
                          <a:ln>
                            <a:noFill/>
                          </a:ln>
                          <a:solidFill>
                            <a:schemeClr val="tx1"/>
                          </a:solidFill>
                          <a:effectLst/>
                          <a:latin typeface="Tahoma" pitchFamily="34" charset="0"/>
                          <a:ea typeface="宋体" pitchFamily="2" charset="-122"/>
                        </a:rPr>
                        <a:t>黑白翻轉棋</a:t>
                      </a:r>
                      <a:r>
                        <a:rPr kumimoji="0" lang="en-US" altLang="zh-CN" sz="2000" b="0" i="0" u="none" strike="noStrike" cap="none" normalizeH="0" baseline="0" dirty="0" smtClean="0">
                          <a:ln>
                            <a:noFill/>
                          </a:ln>
                          <a:solidFill>
                            <a:schemeClr val="tx1"/>
                          </a:solidFill>
                          <a:effectLst/>
                          <a:latin typeface="Tahoma" pitchFamily="34" charset="0"/>
                          <a:ea typeface="宋体" pitchFamily="2"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smtClean="0">
                          <a:ln>
                            <a:noFill/>
                          </a:ln>
                          <a:solidFill>
                            <a:schemeClr val="tx1"/>
                          </a:solidFill>
                          <a:effectLst/>
                          <a:latin typeface="Tahoma" pitchFamily="34" charset="0"/>
                          <a:ea typeface="宋体" pitchFamily="2" charset="-122"/>
                        </a:rPr>
                        <a:t>Backgammon(</a:t>
                      </a:r>
                      <a:r>
                        <a:rPr kumimoji="0" lang="zh-CN" altLang="en-US" sz="2000" b="0" i="0" u="none" strike="noStrike" cap="none" normalizeH="0" baseline="0" dirty="0" smtClean="0">
                          <a:ln>
                            <a:noFill/>
                          </a:ln>
                          <a:solidFill>
                            <a:schemeClr val="tx1"/>
                          </a:solidFill>
                          <a:effectLst/>
                          <a:latin typeface="Tahoma" pitchFamily="34" charset="0"/>
                          <a:ea typeface="宋体" pitchFamily="2" charset="-122"/>
                        </a:rPr>
                        <a:t>西洋雙陸棋</a:t>
                      </a:r>
                      <a:r>
                        <a:rPr kumimoji="0" lang="en-US" altLang="zh-CN" sz="2000" b="0" i="0" u="none" strike="noStrike" cap="none" normalizeH="0" baseline="0" dirty="0" smtClean="0">
                          <a:ln>
                            <a:noFill/>
                          </a:ln>
                          <a:solidFill>
                            <a:schemeClr val="tx1"/>
                          </a:solidFill>
                          <a:effectLst/>
                          <a:latin typeface="Tahoma" pitchFamily="34" charset="0"/>
                          <a:ea typeface="宋体" pitchFamily="2" charset="-122"/>
                        </a:rPr>
                        <a:t>), Monopoly(</a:t>
                      </a:r>
                      <a:r>
                        <a:rPr kumimoji="0" lang="zh-CN" altLang="en-US" sz="2000" b="0" i="0" u="none" strike="noStrike" cap="none" normalizeH="0" baseline="0" dirty="0" smtClean="0">
                          <a:ln>
                            <a:noFill/>
                          </a:ln>
                          <a:solidFill>
                            <a:schemeClr val="tx1"/>
                          </a:solidFill>
                          <a:effectLst/>
                          <a:latin typeface="Tahoma" pitchFamily="34" charset="0"/>
                          <a:ea typeface="宋体" pitchFamily="2" charset="-122"/>
                        </a:rPr>
                        <a:t>大富翁遊戲</a:t>
                      </a:r>
                      <a:r>
                        <a:rPr kumimoji="0" lang="en-US" altLang="zh-CN" sz="2000" b="0" i="0" u="none" strike="noStrike" cap="none" normalizeH="0" baseline="0" dirty="0" smtClean="0">
                          <a:ln>
                            <a:noFill/>
                          </a:ln>
                          <a:solidFill>
                            <a:schemeClr val="tx1"/>
                          </a:solidFill>
                          <a:effectLst/>
                          <a:latin typeface="Tahoma" pitchFamily="34" charset="0"/>
                          <a:ea typeface="宋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4478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0" lang="zh-CN" altLang="zh-CN" sz="2000" b="0" i="0" u="none" strike="noStrike" cap="none" normalizeH="0" baseline="0" smtClean="0">
                        <a:ln>
                          <a:noFill/>
                        </a:ln>
                        <a:solidFill>
                          <a:schemeClr val="tx1"/>
                        </a:solidFill>
                        <a:effectLst/>
                        <a:latin typeface="Tahom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r>
                        <a:rPr kumimoji="0" lang="en-US" altLang="zh-CN" sz="2000" b="0" i="0" u="none" strike="noStrike" cap="none" normalizeH="0" baseline="0" dirty="0" smtClean="0">
                          <a:ln>
                            <a:noFill/>
                          </a:ln>
                          <a:solidFill>
                            <a:schemeClr val="tx1"/>
                          </a:solidFill>
                          <a:effectLst/>
                          <a:latin typeface="Tahoma" pitchFamily="34" charset="0"/>
                          <a:ea typeface="宋体" pitchFamily="2" charset="-122"/>
                        </a:rPr>
                        <a:t>Bridge(</a:t>
                      </a:r>
                      <a:r>
                        <a:rPr kumimoji="0" lang="zh-CN" altLang="en-US" sz="2000" b="0" i="0" u="none" strike="noStrike" cap="none" normalizeH="0" baseline="0" dirty="0" smtClean="0">
                          <a:ln>
                            <a:noFill/>
                          </a:ln>
                          <a:solidFill>
                            <a:schemeClr val="tx1"/>
                          </a:solidFill>
                          <a:effectLst/>
                          <a:latin typeface="Tahoma" pitchFamily="34" charset="0"/>
                          <a:ea typeface="宋体" pitchFamily="2" charset="-122"/>
                        </a:rPr>
                        <a:t>橋牌</a:t>
                      </a:r>
                      <a:r>
                        <a:rPr kumimoji="0" lang="en-US" altLang="zh-CN" sz="2000" b="0" i="0" u="none" strike="noStrike" cap="none" normalizeH="0" baseline="0" dirty="0" smtClean="0">
                          <a:ln>
                            <a:noFill/>
                          </a:ln>
                          <a:solidFill>
                            <a:schemeClr val="tx1"/>
                          </a:solidFill>
                          <a:effectLst/>
                          <a:latin typeface="Tahoma" pitchFamily="34" charset="0"/>
                          <a:ea typeface="宋体" pitchFamily="2" charset="-122"/>
                        </a:rPr>
                        <a:t>), Poker(</a:t>
                      </a:r>
                      <a:r>
                        <a:rPr kumimoji="0" lang="zh-CN" altLang="en-US" sz="2000" b="0" i="0" u="none" strike="noStrike" cap="none" normalizeH="0" baseline="0" dirty="0" smtClean="0">
                          <a:ln>
                            <a:noFill/>
                          </a:ln>
                          <a:solidFill>
                            <a:schemeClr val="tx1"/>
                          </a:solidFill>
                          <a:effectLst/>
                          <a:latin typeface="Tahoma" pitchFamily="34" charset="0"/>
                          <a:ea typeface="宋体" pitchFamily="2" charset="-122"/>
                        </a:rPr>
                        <a:t>撲克牌</a:t>
                      </a:r>
                      <a:r>
                        <a:rPr kumimoji="0" lang="en-US" altLang="zh-CN" sz="2000" b="0" i="0" u="none" strike="noStrike" cap="none" normalizeH="0" baseline="0" dirty="0" smtClean="0">
                          <a:ln>
                            <a:noFill/>
                          </a:ln>
                          <a:solidFill>
                            <a:schemeClr val="tx1"/>
                          </a:solidFill>
                          <a:effectLst/>
                          <a:latin typeface="Tahoma" pitchFamily="34" charset="0"/>
                          <a:ea typeface="宋体" pitchFamily="2" charset="-122"/>
                        </a:rPr>
                        <a:t>), Scrabble(</a:t>
                      </a:r>
                      <a:r>
                        <a:rPr kumimoji="0" lang="zh-CN" altLang="en-US" sz="2000" b="0" i="0" u="none" strike="noStrike" cap="none" normalizeH="0" baseline="0" dirty="0" smtClean="0">
                          <a:ln>
                            <a:noFill/>
                          </a:ln>
                          <a:solidFill>
                            <a:schemeClr val="tx1"/>
                          </a:solidFill>
                          <a:effectLst/>
                          <a:latin typeface="Tahoma" pitchFamily="34" charset="0"/>
                          <a:ea typeface="宋体" pitchFamily="2" charset="-122"/>
                        </a:rPr>
                        <a:t>拼字遊戲</a:t>
                      </a:r>
                      <a:r>
                        <a:rPr kumimoji="0" lang="en-US" altLang="zh-CN" sz="2000" b="0" i="0" u="none" strike="noStrike" cap="none" normalizeH="0" baseline="0" dirty="0" smtClean="0">
                          <a:ln>
                            <a:noFill/>
                          </a:ln>
                          <a:solidFill>
                            <a:schemeClr val="tx1"/>
                          </a:solidFill>
                          <a:effectLst/>
                          <a:latin typeface="Tahoma" pitchFamily="34" charset="0"/>
                          <a:ea typeface="宋体" pitchFamily="2" charset="-122"/>
                        </a:rPr>
                        <a:t>)</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70702" name="Text Box 14"/>
          <p:cNvSpPr txBox="1">
            <a:spLocks noChangeArrowheads="1"/>
          </p:cNvSpPr>
          <p:nvPr/>
        </p:nvSpPr>
        <p:spPr bwMode="auto">
          <a:xfrm>
            <a:off x="746125" y="2819400"/>
            <a:ext cx="184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a:ea typeface="宋体" pitchFamily="2" charset="-122"/>
              </a:rPr>
              <a:t>perfect information</a:t>
            </a:r>
          </a:p>
        </p:txBody>
      </p:sp>
      <p:sp>
        <p:nvSpPr>
          <p:cNvPr id="370703" name="Text Box 15"/>
          <p:cNvSpPr txBox="1">
            <a:spLocks noChangeArrowheads="1"/>
          </p:cNvSpPr>
          <p:nvPr/>
        </p:nvSpPr>
        <p:spPr bwMode="auto">
          <a:xfrm>
            <a:off x="685800" y="4267200"/>
            <a:ext cx="1828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a:ea typeface="宋体" pitchFamily="2" charset="-122"/>
              </a:rPr>
              <a:t>imperfect information</a:t>
            </a:r>
          </a:p>
        </p:txBody>
      </p:sp>
      <p:sp>
        <p:nvSpPr>
          <p:cNvPr id="370704" name="Text Box 16"/>
          <p:cNvSpPr txBox="1">
            <a:spLocks noChangeArrowheads="1"/>
          </p:cNvSpPr>
          <p:nvPr/>
        </p:nvSpPr>
        <p:spPr bwMode="auto">
          <a:xfrm>
            <a:off x="2971800" y="1905000"/>
            <a:ext cx="2057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a:ea typeface="宋体" pitchFamily="2" charset="-122"/>
              </a:rPr>
              <a:t>deterministic</a:t>
            </a:r>
          </a:p>
        </p:txBody>
      </p:sp>
      <p:sp>
        <p:nvSpPr>
          <p:cNvPr id="370705" name="Text Box 17"/>
          <p:cNvSpPr txBox="1">
            <a:spLocks noChangeArrowheads="1"/>
          </p:cNvSpPr>
          <p:nvPr/>
        </p:nvSpPr>
        <p:spPr bwMode="auto">
          <a:xfrm>
            <a:off x="5486400" y="1905000"/>
            <a:ext cx="2057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a:ea typeface="宋体" pitchFamily="2" charset="-122"/>
              </a:rPr>
              <a:t>chance</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smtClean="0"/>
              <a:t>Several Examples……</a:t>
            </a:r>
            <a:endParaRPr lang="zh-CN" altLang="en-US" dirty="0"/>
          </a:p>
        </p:txBody>
      </p:sp>
    </p:spTree>
    <p:extLst>
      <p:ext uri="{BB962C8B-B14F-4D97-AF65-F5344CB8AC3E}">
        <p14:creationId xmlns:p14="http://schemas.microsoft.com/office/powerpoint/2010/main" val="336828137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lang="en-US" altLang="en-US" sz="4000" b="1" dirty="0">
                <a:effectLst>
                  <a:outerShdw blurRad="38100" dist="38100" dir="2700000" algn="tl">
                    <a:srgbClr val="C0C0C0"/>
                  </a:outerShdw>
                </a:effectLst>
              </a:rPr>
              <a:t>Checkers</a:t>
            </a:r>
          </a:p>
        </p:txBody>
      </p:sp>
      <p:pic>
        <p:nvPicPr>
          <p:cNvPr id="3276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133600"/>
            <a:ext cx="3343275" cy="3352800"/>
          </a:xfrm>
          <a:prstGeom prst="rect">
            <a:avLst/>
          </a:prstGeom>
          <a:noFill/>
          <a:extLst>
            <a:ext uri="{909E8E84-426E-40DD-AFC4-6F175D3DCCD1}">
              <a14:hiddenFill xmlns:a14="http://schemas.microsoft.com/office/drawing/2010/main">
                <a:solidFill>
                  <a:srgbClr val="FFFFFF"/>
                </a:solidFill>
              </a14:hiddenFill>
            </a:ext>
          </a:extLst>
        </p:spPr>
      </p:pic>
      <p:sp>
        <p:nvSpPr>
          <p:cNvPr id="327684" name="Text Box 4"/>
          <p:cNvSpPr txBox="1">
            <a:spLocks noChangeArrowheads="1"/>
          </p:cNvSpPr>
          <p:nvPr/>
        </p:nvSpPr>
        <p:spPr bwMode="auto">
          <a:xfrm>
            <a:off x="76200" y="6491288"/>
            <a:ext cx="23971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latin typeface="Arial" pitchFamily="34" charset="0"/>
                <a:ea typeface="宋体" pitchFamily="2" charset="-122"/>
              </a:rPr>
              <a:t>© Jonathan Schaeffer</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lstStyle/>
          <a:p>
            <a:r>
              <a:rPr lang="en-US" altLang="en-US" sz="4000" b="1">
                <a:effectLst>
                  <a:outerShdw blurRad="38100" dist="38100" dir="2700000" algn="tl">
                    <a:srgbClr val="C0C0C0"/>
                  </a:outerShdw>
                </a:effectLst>
              </a:rPr>
              <a:t>Chinook vs. Tinsley</a:t>
            </a:r>
          </a:p>
        </p:txBody>
      </p:sp>
      <p:pic>
        <p:nvPicPr>
          <p:cNvPr id="3287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133600"/>
            <a:ext cx="4038600" cy="3378200"/>
          </a:xfrm>
          <a:prstGeom prst="rect">
            <a:avLst/>
          </a:prstGeom>
          <a:noFill/>
          <a:extLst>
            <a:ext uri="{909E8E84-426E-40DD-AFC4-6F175D3DCCD1}">
              <a14:hiddenFill xmlns:a14="http://schemas.microsoft.com/office/drawing/2010/main">
                <a:solidFill>
                  <a:srgbClr val="FFFFFF"/>
                </a:solidFill>
              </a14:hiddenFill>
            </a:ext>
          </a:extLst>
        </p:spPr>
      </p:pic>
      <p:sp>
        <p:nvSpPr>
          <p:cNvPr id="328708" name="Text Box 4"/>
          <p:cNvSpPr txBox="1">
            <a:spLocks noChangeArrowheads="1"/>
          </p:cNvSpPr>
          <p:nvPr/>
        </p:nvSpPr>
        <p:spPr bwMode="auto">
          <a:xfrm>
            <a:off x="4953000" y="2482850"/>
            <a:ext cx="3384550"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latin typeface="Courier" pitchFamily="49" charset="0"/>
              </a:rPr>
              <a:t>Name: Marion Tinsley</a:t>
            </a:r>
          </a:p>
          <a:p>
            <a:pPr eaLnBrk="0" hangingPunct="0"/>
            <a:r>
              <a:rPr lang="en-US" altLang="en-US" sz="2000">
                <a:latin typeface="Courier" pitchFamily="49" charset="0"/>
              </a:rPr>
              <a:t>Profession: Teach</a:t>
            </a:r>
          </a:p>
          <a:p>
            <a:pPr eaLnBrk="0" hangingPunct="0"/>
            <a:r>
              <a:rPr lang="en-US" altLang="en-US" sz="2000">
                <a:latin typeface="Courier" pitchFamily="49" charset="0"/>
              </a:rPr>
              <a:t>  mathematics</a:t>
            </a:r>
          </a:p>
          <a:p>
            <a:pPr eaLnBrk="0" hangingPunct="0"/>
            <a:r>
              <a:rPr lang="en-US" altLang="en-US" sz="2000">
                <a:latin typeface="Courier" pitchFamily="49" charset="0"/>
              </a:rPr>
              <a:t>Hobby: Checkers</a:t>
            </a:r>
          </a:p>
          <a:p>
            <a:pPr eaLnBrk="0" hangingPunct="0"/>
            <a:r>
              <a:rPr lang="en-US" altLang="en-US" sz="2000">
                <a:latin typeface="Courier" pitchFamily="49" charset="0"/>
              </a:rPr>
              <a:t>Record: Over 42 years</a:t>
            </a:r>
          </a:p>
          <a:p>
            <a:pPr eaLnBrk="0" hangingPunct="0"/>
            <a:r>
              <a:rPr lang="en-US" altLang="en-US" sz="2000">
                <a:latin typeface="Courier" pitchFamily="49" charset="0"/>
              </a:rPr>
              <a:t>  loses only 3 (!)</a:t>
            </a:r>
          </a:p>
          <a:p>
            <a:pPr eaLnBrk="0" hangingPunct="0"/>
            <a:r>
              <a:rPr lang="en-US" altLang="en-US" sz="2000">
                <a:latin typeface="Courier" pitchFamily="49" charset="0"/>
              </a:rPr>
              <a:t>  games of checkers</a:t>
            </a:r>
          </a:p>
        </p:txBody>
      </p:sp>
      <p:sp>
        <p:nvSpPr>
          <p:cNvPr id="328709" name="Text Box 5"/>
          <p:cNvSpPr txBox="1">
            <a:spLocks noChangeArrowheads="1"/>
          </p:cNvSpPr>
          <p:nvPr/>
        </p:nvSpPr>
        <p:spPr bwMode="auto">
          <a:xfrm>
            <a:off x="76200" y="6491288"/>
            <a:ext cx="23971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latin typeface="Arial" pitchFamily="34" charset="0"/>
                <a:ea typeface="宋体" pitchFamily="2" charset="-122"/>
              </a:rPr>
              <a:t>© Jonathan Schaeffer</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ChangeArrowheads="1"/>
          </p:cNvSpPr>
          <p:nvPr>
            <p:ph type="title"/>
          </p:nvPr>
        </p:nvSpPr>
        <p:spPr/>
        <p:txBody>
          <a:bodyPr/>
          <a:lstStyle/>
          <a:p>
            <a:r>
              <a:rPr lang="en-US" altLang="en-US" sz="4000" b="1">
                <a:effectLst>
                  <a:outerShdw blurRad="38100" dist="38100" dir="2700000" algn="tl">
                    <a:srgbClr val="C0C0C0"/>
                  </a:outerShdw>
                </a:effectLst>
              </a:rPr>
              <a:t>Chinook</a:t>
            </a:r>
          </a:p>
        </p:txBody>
      </p:sp>
      <p:sp>
        <p:nvSpPr>
          <p:cNvPr id="329731" name="Rectangle 3" descr="Rectangle: Click to edit Master text styles&#10;Second level&#10;Third level&#10;Fourth level&#10;Fifth level"/>
          <p:cNvSpPr>
            <a:spLocks noGrp="1" noChangeArrowheads="1"/>
          </p:cNvSpPr>
          <p:nvPr>
            <p:ph type="body" sz="half" idx="2"/>
          </p:nvPr>
        </p:nvSpPr>
        <p:spPr>
          <a:xfrm>
            <a:off x="762000" y="5410200"/>
            <a:ext cx="8153400" cy="587375"/>
          </a:xfrm>
        </p:spPr>
        <p:txBody>
          <a:bodyPr/>
          <a:lstStyle/>
          <a:p>
            <a:pPr>
              <a:buFont typeface="Wingdings" pitchFamily="2" charset="2"/>
              <a:buNone/>
            </a:pPr>
            <a:r>
              <a:rPr lang="en-US" altLang="en-US" sz="2800"/>
              <a:t>First computer to win human world championship!</a:t>
            </a:r>
          </a:p>
        </p:txBody>
      </p:sp>
      <p:pic>
        <p:nvPicPr>
          <p:cNvPr id="329732" name="Picture 4"/>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990600" y="1905000"/>
            <a:ext cx="5715000" cy="3211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29733" name="Rectangle 5"/>
          <p:cNvSpPr>
            <a:spLocks noChangeArrowheads="1"/>
          </p:cNvSpPr>
          <p:nvPr/>
        </p:nvSpPr>
        <p:spPr bwMode="auto">
          <a:xfrm>
            <a:off x="2497138" y="6064250"/>
            <a:ext cx="6113462"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spcBef>
                <a:spcPct val="20000"/>
              </a:spcBef>
              <a:buClr>
                <a:schemeClr val="hlink"/>
              </a:buClr>
              <a:buSzPct val="110000"/>
              <a:buFont typeface="Wingdings" pitchFamily="2" charset="2"/>
              <a:buNone/>
            </a:pPr>
            <a:r>
              <a:rPr lang="en-US" altLang="zh-CN" sz="2000">
                <a:ea typeface="宋体" pitchFamily="2" charset="-122"/>
              </a:rPr>
              <a:t>Visit http://www.cs.ualberta.ca/~chinook/  to play a </a:t>
            </a:r>
          </a:p>
          <a:p>
            <a:pPr>
              <a:lnSpc>
                <a:spcPct val="90000"/>
              </a:lnSpc>
              <a:spcBef>
                <a:spcPct val="20000"/>
              </a:spcBef>
              <a:buClr>
                <a:schemeClr val="hlink"/>
              </a:buClr>
              <a:buSzPct val="110000"/>
              <a:buFont typeface="Wingdings" pitchFamily="2" charset="2"/>
              <a:buNone/>
            </a:pPr>
            <a:r>
              <a:rPr lang="en-US" altLang="zh-CN" sz="2000">
                <a:ea typeface="宋体" pitchFamily="2" charset="-122"/>
              </a:rPr>
              <a:t>version of Chinook over the Internet.</a:t>
            </a:r>
          </a:p>
        </p:txBody>
      </p:sp>
      <p:pic>
        <p:nvPicPr>
          <p:cNvPr id="329734" name="Picture 6" descr="OJ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333375"/>
            <a:ext cx="1828800" cy="23336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p:txBody>
          <a:bodyPr/>
          <a:lstStyle/>
          <a:p>
            <a:r>
              <a:rPr lang="en-US" altLang="zh-CN">
                <a:ea typeface="宋体" pitchFamily="2" charset="-122"/>
              </a:rPr>
              <a:t>Backgammon</a:t>
            </a:r>
          </a:p>
        </p:txBody>
      </p:sp>
      <p:sp>
        <p:nvSpPr>
          <p:cNvPr id="360455" name="Rectangle 7" descr="Rectangle: Click to edit Master text styles&#10;Second level&#10;Third level&#10;Fourth level&#10;Fifth level"/>
          <p:cNvSpPr>
            <a:spLocks noGrp="1" noChangeArrowheads="1"/>
          </p:cNvSpPr>
          <p:nvPr>
            <p:ph type="body" sz="half" idx="1"/>
          </p:nvPr>
        </p:nvSpPr>
        <p:spPr>
          <a:xfrm>
            <a:off x="609600" y="1600200"/>
            <a:ext cx="3810000" cy="4114800"/>
          </a:xfrm>
        </p:spPr>
        <p:txBody>
          <a:bodyPr/>
          <a:lstStyle/>
          <a:p>
            <a:pPr>
              <a:lnSpc>
                <a:spcPct val="90000"/>
              </a:lnSpc>
            </a:pPr>
            <a:r>
              <a:rPr lang="en-US" altLang="zh-CN" sz="2400" dirty="0">
                <a:ea typeface="宋体" pitchFamily="2" charset="-122"/>
              </a:rPr>
              <a:t>branching factor</a:t>
            </a:r>
            <a:br>
              <a:rPr lang="en-US" altLang="zh-CN" sz="2400" dirty="0">
                <a:ea typeface="宋体" pitchFamily="2" charset="-122"/>
              </a:rPr>
            </a:br>
            <a:r>
              <a:rPr lang="en-US" altLang="zh-CN" sz="2400" dirty="0">
                <a:ea typeface="宋体" pitchFamily="2" charset="-122"/>
              </a:rPr>
              <a:t>several </a:t>
            </a:r>
            <a:r>
              <a:rPr lang="en-US" altLang="zh-CN" sz="2400" dirty="0" smtClean="0">
                <a:ea typeface="宋体" pitchFamily="2" charset="-122"/>
              </a:rPr>
              <a:t>hundreds</a:t>
            </a:r>
            <a:endParaRPr lang="en-US" altLang="zh-CN" sz="2400" dirty="0">
              <a:ea typeface="宋体" pitchFamily="2" charset="-122"/>
            </a:endParaRPr>
          </a:p>
          <a:p>
            <a:pPr>
              <a:lnSpc>
                <a:spcPct val="90000"/>
              </a:lnSpc>
            </a:pPr>
            <a:r>
              <a:rPr lang="en-US" altLang="zh-CN" sz="2400" dirty="0">
                <a:ea typeface="宋体" pitchFamily="2" charset="-122"/>
              </a:rPr>
              <a:t>TD-Gammon v1 –</a:t>
            </a:r>
            <a:br>
              <a:rPr lang="en-US" altLang="zh-CN" sz="2400" dirty="0">
                <a:ea typeface="宋体" pitchFamily="2" charset="-122"/>
              </a:rPr>
            </a:br>
            <a:r>
              <a:rPr lang="en-US" altLang="zh-CN" sz="2400" dirty="0">
                <a:ea typeface="宋体" pitchFamily="2" charset="-122"/>
              </a:rPr>
              <a:t>1-step </a:t>
            </a:r>
            <a:r>
              <a:rPr lang="en-US" altLang="zh-CN" sz="2400" dirty="0" smtClean="0">
                <a:ea typeface="宋体" pitchFamily="2" charset="-122"/>
              </a:rPr>
              <a:t>look ahead</a:t>
            </a:r>
            <a:r>
              <a:rPr lang="en-US" altLang="zh-CN" sz="2400" dirty="0">
                <a:ea typeface="宋体" pitchFamily="2" charset="-122"/>
              </a:rPr>
              <a:t>, learns to play games </a:t>
            </a:r>
            <a:br>
              <a:rPr lang="en-US" altLang="zh-CN" sz="2400" dirty="0">
                <a:ea typeface="宋体" pitchFamily="2" charset="-122"/>
              </a:rPr>
            </a:br>
            <a:r>
              <a:rPr lang="en-US" altLang="zh-CN" sz="2400" dirty="0">
                <a:ea typeface="宋体" pitchFamily="2" charset="-122"/>
              </a:rPr>
              <a:t>against itself</a:t>
            </a:r>
          </a:p>
          <a:p>
            <a:pPr>
              <a:lnSpc>
                <a:spcPct val="90000"/>
              </a:lnSpc>
            </a:pPr>
            <a:r>
              <a:rPr lang="en-US" altLang="zh-CN" sz="2400" dirty="0">
                <a:ea typeface="宋体" pitchFamily="2" charset="-122"/>
              </a:rPr>
              <a:t>TD-Gammon v2.1 –</a:t>
            </a:r>
            <a:br>
              <a:rPr lang="en-US" altLang="zh-CN" sz="2400" dirty="0">
                <a:ea typeface="宋体" pitchFamily="2" charset="-122"/>
              </a:rPr>
            </a:br>
            <a:r>
              <a:rPr lang="en-US" altLang="zh-CN" sz="2400" dirty="0">
                <a:ea typeface="宋体" pitchFamily="2" charset="-122"/>
              </a:rPr>
              <a:t>2-ply search, does</a:t>
            </a:r>
            <a:br>
              <a:rPr lang="en-US" altLang="zh-CN" sz="2400" dirty="0">
                <a:ea typeface="宋体" pitchFamily="2" charset="-122"/>
              </a:rPr>
            </a:br>
            <a:r>
              <a:rPr lang="en-US" altLang="zh-CN" sz="2400" dirty="0">
                <a:ea typeface="宋体" pitchFamily="2" charset="-122"/>
              </a:rPr>
              <a:t>well against world champions</a:t>
            </a:r>
          </a:p>
          <a:p>
            <a:pPr>
              <a:lnSpc>
                <a:spcPct val="90000"/>
              </a:lnSpc>
            </a:pPr>
            <a:r>
              <a:rPr lang="en-US" altLang="zh-CN" sz="2400" dirty="0">
                <a:ea typeface="宋体" pitchFamily="2" charset="-122"/>
              </a:rPr>
              <a:t>TD-Gammon has changed the way experts play backgammon.</a:t>
            </a:r>
          </a:p>
        </p:txBody>
      </p:sp>
      <p:sp>
        <p:nvSpPr>
          <p:cNvPr id="360456" name="Rectangle 8" descr="Rectangle: Click to edit Master text styles&#10;Second level&#10;Third level&#10;Fourth level&#10;Fifth level"/>
          <p:cNvSpPr>
            <a:spLocks noGrp="1" noChangeArrowheads="1"/>
          </p:cNvSpPr>
          <p:nvPr>
            <p:ph type="body" sz="half" idx="2"/>
          </p:nvPr>
        </p:nvSpPr>
        <p:spPr/>
        <p:txBody>
          <a:bodyPr/>
          <a:lstStyle/>
          <a:p>
            <a:endParaRPr lang="zh-CN" altLang="zh-CN"/>
          </a:p>
        </p:txBody>
      </p:sp>
      <p:pic>
        <p:nvPicPr>
          <p:cNvPr id="360451" name="Picture 3" descr="fig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747838"/>
            <a:ext cx="4648200" cy="45180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Chess</a:t>
            </a:r>
          </a:p>
        </p:txBody>
      </p:sp>
      <p:pic>
        <p:nvPicPr>
          <p:cNvPr id="330755" name="Picture 3" descr="acto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981200"/>
            <a:ext cx="6172200" cy="4165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ChangeArrowheads="1"/>
          </p:cNvSpPr>
          <p:nvPr>
            <p:ph type="title"/>
          </p:nvPr>
        </p:nvSpPr>
        <p:spPr/>
        <p:txBody>
          <a:bodyPr/>
          <a:lstStyle/>
          <a:p>
            <a:r>
              <a:rPr lang="en-US" altLang="en-US" sz="4000" b="1">
                <a:effectLst>
                  <a:outerShdw blurRad="38100" dist="38100" dir="2700000" algn="tl">
                    <a:srgbClr val="C0C0C0"/>
                  </a:outerShdw>
                </a:effectLst>
              </a:rPr>
              <a:t>Man vs. Machine</a:t>
            </a:r>
          </a:p>
        </p:txBody>
      </p:sp>
      <p:sp>
        <p:nvSpPr>
          <p:cNvPr id="331779" name="Text Box 3"/>
          <p:cNvSpPr txBox="1">
            <a:spLocks noChangeArrowheads="1"/>
          </p:cNvSpPr>
          <p:nvPr/>
        </p:nvSpPr>
        <p:spPr bwMode="auto">
          <a:xfrm>
            <a:off x="1143000" y="1828800"/>
            <a:ext cx="3429000"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800" u="sng" dirty="0">
                <a:latin typeface="Arial Black" pitchFamily="34" charset="0"/>
              </a:rPr>
              <a:t>Kasparov</a:t>
            </a:r>
            <a:endParaRPr lang="en-US" altLang="en-US" dirty="0">
              <a:latin typeface="Times New Roman" pitchFamily="18" charset="0"/>
            </a:endParaRPr>
          </a:p>
          <a:p>
            <a:pPr eaLnBrk="0" hangingPunct="0"/>
            <a:endParaRPr lang="en-US" altLang="en-US" dirty="0">
              <a:latin typeface="Times New Roman" pitchFamily="18" charset="0"/>
            </a:endParaRPr>
          </a:p>
          <a:p>
            <a:pPr eaLnBrk="0" hangingPunct="0">
              <a:lnSpc>
                <a:spcPct val="120000"/>
              </a:lnSpc>
            </a:pPr>
            <a:r>
              <a:rPr lang="en-US" altLang="en-US" dirty="0">
                <a:latin typeface="Times New Roman" pitchFamily="18" charset="0"/>
              </a:rPr>
              <a:t>5’10” </a:t>
            </a:r>
          </a:p>
          <a:p>
            <a:pPr eaLnBrk="0" hangingPunct="0">
              <a:lnSpc>
                <a:spcPct val="120000"/>
              </a:lnSpc>
            </a:pPr>
            <a:r>
              <a:rPr lang="en-US" altLang="en-US" dirty="0">
                <a:latin typeface="Times New Roman" pitchFamily="18" charset="0"/>
              </a:rPr>
              <a:t>176 </a:t>
            </a:r>
            <a:r>
              <a:rPr lang="en-US" altLang="en-US" dirty="0" err="1">
                <a:latin typeface="Times New Roman" pitchFamily="18" charset="0"/>
              </a:rPr>
              <a:t>lbs</a:t>
            </a:r>
            <a:r>
              <a:rPr lang="en-US" altLang="en-US" dirty="0">
                <a:latin typeface="Times New Roman" pitchFamily="18" charset="0"/>
              </a:rPr>
              <a:t> </a:t>
            </a:r>
          </a:p>
          <a:p>
            <a:pPr eaLnBrk="0" hangingPunct="0">
              <a:lnSpc>
                <a:spcPct val="120000"/>
              </a:lnSpc>
            </a:pPr>
            <a:r>
              <a:rPr lang="en-US" altLang="en-US" dirty="0">
                <a:latin typeface="Times New Roman" pitchFamily="18" charset="0"/>
              </a:rPr>
              <a:t>34 years</a:t>
            </a:r>
          </a:p>
          <a:p>
            <a:pPr eaLnBrk="0" hangingPunct="0">
              <a:lnSpc>
                <a:spcPct val="120000"/>
              </a:lnSpc>
            </a:pPr>
            <a:r>
              <a:rPr lang="en-US" altLang="en-US" dirty="0">
                <a:latin typeface="Times New Roman" pitchFamily="18" charset="0"/>
              </a:rPr>
              <a:t>50 billion neurons</a:t>
            </a:r>
          </a:p>
          <a:p>
            <a:pPr eaLnBrk="0" hangingPunct="0">
              <a:lnSpc>
                <a:spcPct val="120000"/>
              </a:lnSpc>
            </a:pPr>
            <a:r>
              <a:rPr lang="en-US" altLang="en-US" dirty="0">
                <a:latin typeface="Times New Roman" pitchFamily="18" charset="0"/>
              </a:rPr>
              <a:t>2 </a:t>
            </a:r>
            <a:r>
              <a:rPr lang="en-US" altLang="en-US" dirty="0" err="1">
                <a:latin typeface="Times New Roman" pitchFamily="18" charset="0"/>
              </a:rPr>
              <a:t>pos</a:t>
            </a:r>
            <a:r>
              <a:rPr lang="en-US" altLang="en-US" dirty="0">
                <a:latin typeface="Times New Roman" pitchFamily="18" charset="0"/>
              </a:rPr>
              <a:t>/sec</a:t>
            </a:r>
          </a:p>
          <a:p>
            <a:pPr eaLnBrk="0" hangingPunct="0">
              <a:lnSpc>
                <a:spcPct val="120000"/>
              </a:lnSpc>
            </a:pPr>
            <a:r>
              <a:rPr lang="en-US" altLang="en-US" dirty="0">
                <a:latin typeface="Times New Roman" pitchFamily="18" charset="0"/>
              </a:rPr>
              <a:t>Extensive</a:t>
            </a:r>
          </a:p>
          <a:p>
            <a:pPr eaLnBrk="0" hangingPunct="0">
              <a:lnSpc>
                <a:spcPct val="120000"/>
              </a:lnSpc>
            </a:pPr>
            <a:r>
              <a:rPr lang="en-US" altLang="en-US" dirty="0">
                <a:latin typeface="Times New Roman" pitchFamily="18" charset="0"/>
              </a:rPr>
              <a:t>Electrical/chemical</a:t>
            </a:r>
          </a:p>
          <a:p>
            <a:pPr eaLnBrk="0" hangingPunct="0">
              <a:lnSpc>
                <a:spcPct val="120000"/>
              </a:lnSpc>
            </a:pPr>
            <a:r>
              <a:rPr lang="en-US" altLang="en-US" dirty="0">
                <a:latin typeface="Times New Roman" pitchFamily="18" charset="0"/>
              </a:rPr>
              <a:t>Enormous</a:t>
            </a:r>
          </a:p>
        </p:txBody>
      </p:sp>
      <p:sp>
        <p:nvSpPr>
          <p:cNvPr id="331780" name="Text Box 4"/>
          <p:cNvSpPr txBox="1">
            <a:spLocks noChangeArrowheads="1"/>
          </p:cNvSpPr>
          <p:nvPr/>
        </p:nvSpPr>
        <p:spPr bwMode="auto">
          <a:xfrm>
            <a:off x="3581400" y="1905000"/>
            <a:ext cx="2606675" cy="438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lang="en-US" altLang="en-US" sz="2800" b="1" u="sng" dirty="0">
                <a:solidFill>
                  <a:srgbClr val="FF0000"/>
                </a:solidFill>
                <a:latin typeface="Times New Roman" pitchFamily="18" charset="0"/>
              </a:rPr>
              <a:t>Name</a:t>
            </a:r>
            <a:endParaRPr lang="en-US" altLang="en-US" b="1" u="sng" dirty="0">
              <a:solidFill>
                <a:srgbClr val="FF0000"/>
              </a:solidFill>
              <a:latin typeface="Times New Roman" pitchFamily="18" charset="0"/>
            </a:endParaRPr>
          </a:p>
          <a:p>
            <a:pPr algn="ctr" eaLnBrk="0" hangingPunct="0"/>
            <a:endParaRPr lang="en-US" altLang="en-US" b="1" dirty="0">
              <a:solidFill>
                <a:srgbClr val="FF0000"/>
              </a:solidFill>
              <a:latin typeface="Times New Roman" pitchFamily="18" charset="0"/>
            </a:endParaRPr>
          </a:p>
          <a:p>
            <a:pPr algn="ctr" eaLnBrk="0" hangingPunct="0">
              <a:lnSpc>
                <a:spcPct val="120000"/>
              </a:lnSpc>
            </a:pPr>
            <a:r>
              <a:rPr lang="en-US" altLang="en-US" b="1" dirty="0">
                <a:solidFill>
                  <a:srgbClr val="FF0000"/>
                </a:solidFill>
                <a:latin typeface="Times New Roman" pitchFamily="18" charset="0"/>
              </a:rPr>
              <a:t>Height</a:t>
            </a:r>
          </a:p>
          <a:p>
            <a:pPr algn="ctr" eaLnBrk="0" hangingPunct="0">
              <a:lnSpc>
                <a:spcPct val="120000"/>
              </a:lnSpc>
            </a:pPr>
            <a:r>
              <a:rPr lang="en-US" altLang="en-US" b="1" dirty="0">
                <a:solidFill>
                  <a:srgbClr val="FF0000"/>
                </a:solidFill>
                <a:latin typeface="Times New Roman" pitchFamily="18" charset="0"/>
              </a:rPr>
              <a:t>Weight</a:t>
            </a:r>
          </a:p>
          <a:p>
            <a:pPr algn="ctr" eaLnBrk="0" hangingPunct="0">
              <a:lnSpc>
                <a:spcPct val="120000"/>
              </a:lnSpc>
            </a:pPr>
            <a:r>
              <a:rPr lang="en-US" altLang="en-US" b="1" dirty="0">
                <a:solidFill>
                  <a:srgbClr val="FF0000"/>
                </a:solidFill>
                <a:latin typeface="Times New Roman" pitchFamily="18" charset="0"/>
              </a:rPr>
              <a:t>Age</a:t>
            </a:r>
          </a:p>
          <a:p>
            <a:pPr algn="ctr" eaLnBrk="0" hangingPunct="0">
              <a:lnSpc>
                <a:spcPct val="120000"/>
              </a:lnSpc>
            </a:pPr>
            <a:r>
              <a:rPr lang="en-US" altLang="en-US" b="1" dirty="0">
                <a:solidFill>
                  <a:srgbClr val="FF0000"/>
                </a:solidFill>
                <a:latin typeface="Times New Roman" pitchFamily="18" charset="0"/>
              </a:rPr>
              <a:t>Computers</a:t>
            </a:r>
          </a:p>
          <a:p>
            <a:pPr algn="ctr" eaLnBrk="0" hangingPunct="0">
              <a:lnSpc>
                <a:spcPct val="120000"/>
              </a:lnSpc>
            </a:pPr>
            <a:r>
              <a:rPr lang="en-US" altLang="en-US" b="1" dirty="0">
                <a:solidFill>
                  <a:srgbClr val="FF0000"/>
                </a:solidFill>
                <a:latin typeface="Times New Roman" pitchFamily="18" charset="0"/>
              </a:rPr>
              <a:t>Speed</a:t>
            </a:r>
          </a:p>
          <a:p>
            <a:pPr algn="ctr" eaLnBrk="0" hangingPunct="0">
              <a:lnSpc>
                <a:spcPct val="120000"/>
              </a:lnSpc>
            </a:pPr>
            <a:r>
              <a:rPr lang="en-US" altLang="en-US" b="1" dirty="0">
                <a:solidFill>
                  <a:srgbClr val="FF0000"/>
                </a:solidFill>
                <a:latin typeface="Times New Roman" pitchFamily="18" charset="0"/>
              </a:rPr>
              <a:t>Knowledge</a:t>
            </a:r>
          </a:p>
          <a:p>
            <a:pPr algn="ctr" eaLnBrk="0" hangingPunct="0">
              <a:lnSpc>
                <a:spcPct val="120000"/>
              </a:lnSpc>
            </a:pPr>
            <a:r>
              <a:rPr lang="en-US" altLang="en-US" b="1" dirty="0">
                <a:solidFill>
                  <a:srgbClr val="FF0000"/>
                </a:solidFill>
                <a:latin typeface="Times New Roman" pitchFamily="18" charset="0"/>
              </a:rPr>
              <a:t>Power Source</a:t>
            </a:r>
          </a:p>
          <a:p>
            <a:pPr algn="ctr" eaLnBrk="0" hangingPunct="0">
              <a:lnSpc>
                <a:spcPct val="120000"/>
              </a:lnSpc>
            </a:pPr>
            <a:r>
              <a:rPr lang="en-US" altLang="en-US" b="1" dirty="0" smtClean="0">
                <a:solidFill>
                  <a:srgbClr val="FF0000"/>
                </a:solidFill>
                <a:latin typeface="Times New Roman" pitchFamily="18" charset="0"/>
              </a:rPr>
              <a:t>Ego(</a:t>
            </a:r>
            <a:r>
              <a:rPr lang="zh-CN" altLang="en-US" b="1" dirty="0" smtClean="0">
                <a:solidFill>
                  <a:srgbClr val="FF0000"/>
                </a:solidFill>
                <a:latin typeface="Times New Roman" pitchFamily="18" charset="0"/>
              </a:rPr>
              <a:t>自我意識</a:t>
            </a:r>
            <a:r>
              <a:rPr lang="en-US" altLang="en-US" b="1" dirty="0" smtClean="0">
                <a:solidFill>
                  <a:srgbClr val="FF0000"/>
                </a:solidFill>
                <a:latin typeface="Times New Roman" pitchFamily="18" charset="0"/>
              </a:rPr>
              <a:t>)</a:t>
            </a:r>
            <a:endParaRPr lang="en-US" altLang="en-US" dirty="0">
              <a:solidFill>
                <a:srgbClr val="FF0000"/>
              </a:solidFill>
              <a:latin typeface="Times New Roman" pitchFamily="18" charset="0"/>
            </a:endParaRPr>
          </a:p>
        </p:txBody>
      </p:sp>
      <p:sp>
        <p:nvSpPr>
          <p:cNvPr id="331781" name="Text Box 5"/>
          <p:cNvSpPr txBox="1">
            <a:spLocks noChangeArrowheads="1"/>
          </p:cNvSpPr>
          <p:nvPr/>
        </p:nvSpPr>
        <p:spPr bwMode="auto">
          <a:xfrm>
            <a:off x="4953000" y="1828800"/>
            <a:ext cx="3597275" cy="482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eaLnBrk="0" hangingPunct="0"/>
            <a:r>
              <a:rPr lang="en-US" altLang="en-US" sz="2800" u="sng">
                <a:latin typeface="Arial Black" pitchFamily="34" charset="0"/>
              </a:rPr>
              <a:t>Deep Blue</a:t>
            </a:r>
            <a:endParaRPr lang="en-US" altLang="en-US">
              <a:latin typeface="Arial Black" pitchFamily="34" charset="0"/>
            </a:endParaRPr>
          </a:p>
          <a:p>
            <a:pPr algn="r" eaLnBrk="0" hangingPunct="0"/>
            <a:endParaRPr lang="en-US" altLang="en-US">
              <a:latin typeface="Times New Roman" pitchFamily="18" charset="0"/>
            </a:endParaRPr>
          </a:p>
          <a:p>
            <a:pPr algn="r" eaLnBrk="0" hangingPunct="0">
              <a:lnSpc>
                <a:spcPct val="120000"/>
              </a:lnSpc>
            </a:pPr>
            <a:r>
              <a:rPr lang="en-US" altLang="en-US">
                <a:latin typeface="Times New Roman" pitchFamily="18" charset="0"/>
              </a:rPr>
              <a:t>6’ 5”</a:t>
            </a:r>
          </a:p>
          <a:p>
            <a:pPr algn="r" eaLnBrk="0" hangingPunct="0">
              <a:lnSpc>
                <a:spcPct val="120000"/>
              </a:lnSpc>
            </a:pPr>
            <a:r>
              <a:rPr lang="en-US" altLang="en-US">
                <a:latin typeface="Times New Roman" pitchFamily="18" charset="0"/>
              </a:rPr>
              <a:t>2,400 lbs</a:t>
            </a:r>
          </a:p>
          <a:p>
            <a:pPr algn="r" eaLnBrk="0" hangingPunct="0">
              <a:lnSpc>
                <a:spcPct val="120000"/>
              </a:lnSpc>
            </a:pPr>
            <a:r>
              <a:rPr lang="en-US" altLang="en-US">
                <a:latin typeface="Times New Roman" pitchFamily="18" charset="0"/>
              </a:rPr>
              <a:t>4 years</a:t>
            </a:r>
          </a:p>
          <a:p>
            <a:pPr algn="r" eaLnBrk="0" hangingPunct="0">
              <a:lnSpc>
                <a:spcPct val="120000"/>
              </a:lnSpc>
            </a:pPr>
            <a:r>
              <a:rPr lang="en-US" altLang="en-US">
                <a:latin typeface="Times New Roman" pitchFamily="18" charset="0"/>
              </a:rPr>
              <a:t>512 processors</a:t>
            </a:r>
          </a:p>
          <a:p>
            <a:pPr algn="r" eaLnBrk="0" hangingPunct="0">
              <a:lnSpc>
                <a:spcPct val="120000"/>
              </a:lnSpc>
            </a:pPr>
            <a:r>
              <a:rPr lang="en-US" altLang="en-US">
                <a:latin typeface="Times New Roman" pitchFamily="18" charset="0"/>
              </a:rPr>
              <a:t>200,000,000 pos/sec</a:t>
            </a:r>
          </a:p>
          <a:p>
            <a:pPr algn="r" eaLnBrk="0" hangingPunct="0">
              <a:lnSpc>
                <a:spcPct val="120000"/>
              </a:lnSpc>
            </a:pPr>
            <a:r>
              <a:rPr lang="en-US" altLang="en-US">
                <a:latin typeface="Times New Roman" pitchFamily="18" charset="0"/>
              </a:rPr>
              <a:t>Primitive</a:t>
            </a:r>
          </a:p>
          <a:p>
            <a:pPr algn="r" eaLnBrk="0" hangingPunct="0">
              <a:lnSpc>
                <a:spcPct val="120000"/>
              </a:lnSpc>
            </a:pPr>
            <a:r>
              <a:rPr lang="en-US" altLang="en-US">
                <a:latin typeface="Times New Roman" pitchFamily="18" charset="0"/>
              </a:rPr>
              <a:t>Electrical</a:t>
            </a:r>
          </a:p>
          <a:p>
            <a:pPr algn="r" eaLnBrk="0" hangingPunct="0">
              <a:lnSpc>
                <a:spcPct val="120000"/>
              </a:lnSpc>
            </a:pPr>
            <a:r>
              <a:rPr lang="en-US" altLang="en-US">
                <a:latin typeface="Times New Roman" pitchFamily="18" charset="0"/>
              </a:rPr>
              <a:t>None</a:t>
            </a:r>
          </a:p>
          <a:p>
            <a:pPr algn="r" eaLnBrk="0" hangingPunct="0"/>
            <a:endParaRPr lang="en-US" altLang="en-US">
              <a:latin typeface="Times New Roman" pitchFamily="18" charset="0"/>
            </a:endParaRPr>
          </a:p>
        </p:txBody>
      </p:sp>
      <p:sp>
        <p:nvSpPr>
          <p:cNvPr id="331782" name="Text Box 6"/>
          <p:cNvSpPr txBox="1">
            <a:spLocks noChangeArrowheads="1"/>
          </p:cNvSpPr>
          <p:nvPr/>
        </p:nvSpPr>
        <p:spPr bwMode="auto">
          <a:xfrm>
            <a:off x="76200" y="6491288"/>
            <a:ext cx="23971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latin typeface="Arial" pitchFamily="34" charset="0"/>
                <a:ea typeface="宋体" pitchFamily="2" charset="-122"/>
              </a:rPr>
              <a:t>© Jonathan Schaeffer</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p:txBody>
          <a:bodyPr/>
          <a:lstStyle/>
          <a:p>
            <a:r>
              <a:rPr lang="en-US" altLang="en-US" sz="4000" b="1">
                <a:effectLst>
                  <a:outerShdw blurRad="38100" dist="38100" dir="2700000" algn="tl">
                    <a:srgbClr val="C0C0C0"/>
                  </a:outerShdw>
                </a:effectLst>
              </a:rPr>
              <a:t>Chess</a:t>
            </a:r>
          </a:p>
        </p:txBody>
      </p:sp>
      <p:sp>
        <p:nvSpPr>
          <p:cNvPr id="332803" name="Text Box 3"/>
          <p:cNvSpPr txBox="1">
            <a:spLocks noChangeArrowheads="1"/>
          </p:cNvSpPr>
          <p:nvPr/>
        </p:nvSpPr>
        <p:spPr bwMode="auto">
          <a:xfrm>
            <a:off x="4860925" y="2578100"/>
            <a:ext cx="390207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a:latin typeface="Courier" pitchFamily="49" charset="0"/>
              </a:rPr>
              <a:t>Name: Garry Kasparov</a:t>
            </a:r>
          </a:p>
          <a:p>
            <a:pPr eaLnBrk="0" hangingPunct="0"/>
            <a:r>
              <a:rPr lang="en-US" altLang="en-US">
                <a:latin typeface="Courier" pitchFamily="49" charset="0"/>
              </a:rPr>
              <a:t>Title: World Chess</a:t>
            </a:r>
          </a:p>
          <a:p>
            <a:pPr eaLnBrk="0" hangingPunct="0"/>
            <a:r>
              <a:rPr lang="en-US" altLang="en-US">
                <a:latin typeface="Courier" pitchFamily="49" charset="0"/>
              </a:rPr>
              <a:t>  Champion</a:t>
            </a:r>
          </a:p>
          <a:p>
            <a:pPr eaLnBrk="0" hangingPunct="0"/>
            <a:r>
              <a:rPr lang="en-US" altLang="en-US">
                <a:latin typeface="Courier" pitchFamily="49" charset="0"/>
              </a:rPr>
              <a:t>Crime: Valued greed</a:t>
            </a:r>
          </a:p>
          <a:p>
            <a:pPr eaLnBrk="0" hangingPunct="0"/>
            <a:r>
              <a:rPr lang="en-US" altLang="en-US">
                <a:latin typeface="Courier" pitchFamily="49" charset="0"/>
              </a:rPr>
              <a:t>  over common sense</a:t>
            </a:r>
            <a:endParaRPr lang="en-US" altLang="en-US">
              <a:latin typeface="Times" pitchFamily="18" charset="0"/>
            </a:endParaRPr>
          </a:p>
        </p:txBody>
      </p:sp>
      <p:pic>
        <p:nvPicPr>
          <p:cNvPr id="332805" name="Picture 5" descr="kasparov"/>
          <p:cNvPicPr>
            <a:picLocks noChangeAspect="1" noChangeArrowheads="1"/>
          </p:cNvPicPr>
          <p:nvPr/>
        </p:nvPicPr>
        <p:blipFill>
          <a:blip r:embed="rId2">
            <a:extLst>
              <a:ext uri="{28A0092B-C50C-407E-A947-70E740481C1C}">
                <a14:useLocalDpi xmlns:a14="http://schemas.microsoft.com/office/drawing/2010/main" val="0"/>
              </a:ext>
            </a:extLst>
          </a:blip>
          <a:srcRect b="14635"/>
          <a:stretch>
            <a:fillRect/>
          </a:stretch>
        </p:blipFill>
        <p:spPr bwMode="auto">
          <a:xfrm>
            <a:off x="990600" y="2133600"/>
            <a:ext cx="3657600" cy="3160713"/>
          </a:xfrm>
          <a:prstGeom prst="rect">
            <a:avLst/>
          </a:prstGeom>
          <a:noFill/>
          <a:extLst>
            <a:ext uri="{909E8E84-426E-40DD-AFC4-6F175D3DCCD1}">
              <a14:hiddenFill xmlns:a14="http://schemas.microsoft.com/office/drawing/2010/main">
                <a:solidFill>
                  <a:srgbClr val="FFFFFF"/>
                </a:solidFill>
              </a14:hiddenFill>
            </a:ext>
          </a:extLst>
        </p:spPr>
      </p:pic>
      <p:sp>
        <p:nvSpPr>
          <p:cNvPr id="332806" name="Text Box 6"/>
          <p:cNvSpPr txBox="1">
            <a:spLocks noChangeArrowheads="1"/>
          </p:cNvSpPr>
          <p:nvPr/>
        </p:nvSpPr>
        <p:spPr bwMode="auto">
          <a:xfrm>
            <a:off x="76200" y="6491288"/>
            <a:ext cx="23971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latin typeface="Arial" pitchFamily="34" charset="0"/>
                <a:ea typeface="宋体" pitchFamily="2" charset="-122"/>
              </a:rPr>
              <a:t>© Jonathan Schaeffer</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r>
              <a:rPr lang="en-US" altLang="zh-CN">
                <a:ea typeface="宋体" pitchFamily="2" charset="-122"/>
              </a:rPr>
              <a:t>Several versions of the story…</a:t>
            </a:r>
          </a:p>
        </p:txBody>
      </p:sp>
      <p:sp>
        <p:nvSpPr>
          <p:cNvPr id="351235" name="Rectangle 3" descr="Rectangle: Click to edit Master text styles&#10;Second level&#10;Third level&#10;Fourth level&#10;Fifth level"/>
          <p:cNvSpPr>
            <a:spLocks noGrp="1" noChangeArrowheads="1"/>
          </p:cNvSpPr>
          <p:nvPr>
            <p:ph type="body" idx="1"/>
          </p:nvPr>
        </p:nvSpPr>
        <p:spPr/>
        <p:txBody>
          <a:bodyPr/>
          <a:lstStyle/>
          <a:p>
            <a:r>
              <a:rPr lang="en-US" altLang="zh-CN" sz="2800">
                <a:ea typeface="宋体" pitchFamily="2" charset="-122"/>
                <a:hlinkClick r:id="rId2"/>
              </a:rPr>
              <a:t>http://www.research.ibm.com/deepblue/home/may11/story_1.html</a:t>
            </a:r>
            <a:endParaRPr lang="en-US" altLang="zh-CN" sz="2800">
              <a:ea typeface="宋体" pitchFamily="2" charset="-122"/>
            </a:endParaRPr>
          </a:p>
          <a:p>
            <a:r>
              <a:rPr lang="en-US" altLang="zh-CN" sz="2800">
                <a:ea typeface="宋体" pitchFamily="2" charset="-122"/>
                <a:hlinkClick r:id="rId3"/>
              </a:rPr>
              <a:t>http://www.columbia.edu/cu/moment/041796/deepblue.html</a:t>
            </a:r>
            <a:endParaRPr lang="en-US" altLang="zh-CN" sz="2800">
              <a:ea typeface="宋体" pitchFamily="2" charset="-122"/>
            </a:endParaRPr>
          </a:p>
          <a:p>
            <a:r>
              <a:rPr lang="en-US" altLang="zh-CN" sz="2800">
                <a:ea typeface="宋体" pitchFamily="2" charset="-122"/>
                <a:hlinkClick r:id="rId4"/>
              </a:rPr>
              <a:t>http://www.wired.com/wired/archive/9.10/chess.html?pg=2&amp;topic=&amp;topic_set=</a:t>
            </a:r>
            <a:endParaRPr lang="en-US" altLang="zh-CN" sz="2800">
              <a:ea typeface="宋体" pitchFamily="2" charset="-122"/>
            </a:endParaRPr>
          </a:p>
          <a:p>
            <a:r>
              <a:rPr lang="en-US" altLang="zh-CN" sz="2800">
                <a:ea typeface="宋体" pitchFamily="2" charset="-122"/>
                <a:hlinkClick r:id="rId5"/>
              </a:rPr>
              <a:t>http://www.byte.com/art/9707/sec6/art6.htm</a:t>
            </a:r>
            <a:endParaRPr lang="en-US" altLang="zh-CN" sz="2800">
              <a:ea typeface="宋体" pitchFamily="2" charset="-122"/>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r>
              <a:rPr lang="en-US" altLang="en-US" sz="4000" b="1">
                <a:effectLst>
                  <a:outerShdw blurRad="38100" dist="38100" dir="2700000" algn="tl">
                    <a:srgbClr val="C0C0C0"/>
                  </a:outerShdw>
                </a:effectLst>
              </a:rPr>
              <a:t>Reversi/Othello</a:t>
            </a:r>
          </a:p>
        </p:txBody>
      </p:sp>
      <p:pic>
        <p:nvPicPr>
          <p:cNvPr id="3338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133600"/>
            <a:ext cx="3505200" cy="3478213"/>
          </a:xfrm>
          <a:prstGeom prst="rect">
            <a:avLst/>
          </a:prstGeom>
          <a:noFill/>
          <a:extLst>
            <a:ext uri="{909E8E84-426E-40DD-AFC4-6F175D3DCCD1}">
              <a14:hiddenFill xmlns:a14="http://schemas.microsoft.com/office/drawing/2010/main">
                <a:solidFill>
                  <a:srgbClr val="FFFFFF"/>
                </a:solidFill>
              </a14:hiddenFill>
            </a:ext>
          </a:extLst>
        </p:spPr>
      </p:pic>
      <p:sp>
        <p:nvSpPr>
          <p:cNvPr id="333828" name="Text Box 4"/>
          <p:cNvSpPr txBox="1">
            <a:spLocks noChangeArrowheads="1"/>
          </p:cNvSpPr>
          <p:nvPr/>
        </p:nvSpPr>
        <p:spPr bwMode="auto">
          <a:xfrm>
            <a:off x="76200" y="6491288"/>
            <a:ext cx="23971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latin typeface="Arial" pitchFamily="34" charset="0"/>
                <a:ea typeface="宋体" pitchFamily="2" charset="-122"/>
              </a:rPr>
              <a:t>© Jonathan Schaeffer</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8159" y="228600"/>
            <a:ext cx="6572568" cy="559271"/>
          </a:xfrm>
          <a:prstGeom prst="rect">
            <a:avLst/>
          </a:prstGeom>
          <a:noFill/>
        </p:spPr>
        <p:txBody>
          <a:bodyPr wrap="none" lIns="0" tIns="0" rIns="0" bIns="45862" rtlCol="0">
            <a:spAutoFit/>
          </a:bodyPr>
          <a:lstStyle/>
          <a:p>
            <a:pPr>
              <a:lnSpc>
                <a:spcPts val="4012"/>
              </a:lnSpc>
            </a:pPr>
            <a:r>
              <a:rPr lang="en-US" altLang="zh-CN" sz="3600" dirty="0">
                <a:solidFill>
                  <a:schemeClr val="tx2"/>
                </a:solidFill>
                <a:latin typeface="+mj-lt"/>
                <a:cs typeface="Times New Roman" pitchFamily="18" charset="0"/>
              </a:rPr>
              <a:t>2-player zero-sum discrete finite</a:t>
            </a:r>
          </a:p>
        </p:txBody>
      </p:sp>
      <p:sp>
        <p:nvSpPr>
          <p:cNvPr id="3" name="TextBox 1"/>
          <p:cNvSpPr txBox="1"/>
          <p:nvPr/>
        </p:nvSpPr>
        <p:spPr>
          <a:xfrm>
            <a:off x="304800" y="776730"/>
            <a:ext cx="8650445" cy="559271"/>
          </a:xfrm>
          <a:prstGeom prst="rect">
            <a:avLst/>
          </a:prstGeom>
          <a:noFill/>
        </p:spPr>
        <p:txBody>
          <a:bodyPr wrap="none" lIns="0" tIns="0" rIns="0" bIns="45862" rtlCol="0">
            <a:spAutoFit/>
          </a:bodyPr>
          <a:lstStyle/>
          <a:p>
            <a:pPr>
              <a:lnSpc>
                <a:spcPts val="4012"/>
              </a:lnSpc>
            </a:pPr>
            <a:r>
              <a:rPr lang="en-US" altLang="zh-CN" sz="3600" dirty="0">
                <a:solidFill>
                  <a:schemeClr val="tx2"/>
                </a:solidFill>
                <a:latin typeface="+mj-lt"/>
                <a:cs typeface="Times New Roman" pitchFamily="18" charset="0"/>
              </a:rPr>
              <a:t>deterministic games of perfect information</a:t>
            </a:r>
          </a:p>
        </p:txBody>
      </p:sp>
      <p:sp>
        <p:nvSpPr>
          <p:cNvPr id="4" name="TextBox 1"/>
          <p:cNvSpPr txBox="1"/>
          <p:nvPr/>
        </p:nvSpPr>
        <p:spPr>
          <a:xfrm>
            <a:off x="785358" y="1600200"/>
            <a:ext cx="4539704" cy="379734"/>
          </a:xfrm>
          <a:prstGeom prst="rect">
            <a:avLst/>
          </a:prstGeom>
          <a:noFill/>
        </p:spPr>
        <p:txBody>
          <a:bodyPr wrap="none" lIns="0" tIns="0" rIns="0" bIns="45862" rtlCol="0">
            <a:spAutoFit/>
          </a:bodyPr>
          <a:lstStyle/>
          <a:p>
            <a:pPr>
              <a:lnSpc>
                <a:spcPts val="2608"/>
              </a:lnSpc>
            </a:pPr>
            <a:r>
              <a:rPr lang="en-US" altLang="zh-CN" sz="3200" dirty="0">
                <a:solidFill>
                  <a:srgbClr val="000000"/>
                </a:solidFill>
                <a:latin typeface="Times New Roman" pitchFamily="18" charset="0"/>
                <a:cs typeface="Times New Roman" pitchFamily="18" charset="0"/>
              </a:rPr>
              <a:t>What</a:t>
            </a:r>
            <a:r>
              <a:rPr lang="en-US" altLang="zh-CN" sz="3200" dirty="0">
                <a:latin typeface="Times New Roman" pitchFamily="18" charset="0"/>
                <a:cs typeface="Times New Roman" pitchFamily="18" charset="0"/>
              </a:rPr>
              <a:t> </a:t>
            </a:r>
            <a:r>
              <a:rPr lang="en-US" altLang="zh-CN" sz="3200" dirty="0">
                <a:solidFill>
                  <a:srgbClr val="000000"/>
                </a:solidFill>
                <a:latin typeface="Times New Roman" pitchFamily="18" charset="0"/>
                <a:cs typeface="Times New Roman" pitchFamily="18" charset="0"/>
              </a:rPr>
              <a:t>do</a:t>
            </a:r>
            <a:r>
              <a:rPr lang="en-US" altLang="zh-CN" sz="3200" dirty="0">
                <a:latin typeface="Times New Roman" pitchFamily="18" charset="0"/>
                <a:cs typeface="Times New Roman" pitchFamily="18" charset="0"/>
              </a:rPr>
              <a:t> </a:t>
            </a:r>
            <a:r>
              <a:rPr lang="en-US" altLang="zh-CN" sz="3200" dirty="0">
                <a:solidFill>
                  <a:srgbClr val="000000"/>
                </a:solidFill>
                <a:latin typeface="Times New Roman" pitchFamily="18" charset="0"/>
                <a:cs typeface="Times New Roman" pitchFamily="18" charset="0"/>
              </a:rPr>
              <a:t>these</a:t>
            </a:r>
            <a:r>
              <a:rPr lang="en-US" altLang="zh-CN" sz="3200" dirty="0">
                <a:latin typeface="Times New Roman" pitchFamily="18" charset="0"/>
                <a:cs typeface="Times New Roman" pitchFamily="18" charset="0"/>
              </a:rPr>
              <a:t> </a:t>
            </a:r>
            <a:r>
              <a:rPr lang="en-US" altLang="zh-CN" sz="3200" dirty="0">
                <a:solidFill>
                  <a:srgbClr val="000000"/>
                </a:solidFill>
                <a:latin typeface="Times New Roman" pitchFamily="18" charset="0"/>
                <a:cs typeface="Times New Roman" pitchFamily="18" charset="0"/>
              </a:rPr>
              <a:t>terms</a:t>
            </a:r>
            <a:r>
              <a:rPr lang="en-US" altLang="zh-CN" sz="3200" dirty="0">
                <a:latin typeface="Times New Roman" pitchFamily="18" charset="0"/>
                <a:cs typeface="Times New Roman" pitchFamily="18" charset="0"/>
              </a:rPr>
              <a:t> </a:t>
            </a:r>
            <a:r>
              <a:rPr lang="en-US" altLang="zh-CN" sz="3200" dirty="0">
                <a:solidFill>
                  <a:srgbClr val="000000"/>
                </a:solidFill>
                <a:latin typeface="Times New Roman" pitchFamily="18" charset="0"/>
                <a:cs typeface="Times New Roman" pitchFamily="18" charset="0"/>
              </a:rPr>
              <a:t>mean?</a:t>
            </a:r>
          </a:p>
        </p:txBody>
      </p:sp>
      <p:sp>
        <p:nvSpPr>
          <p:cNvPr id="5" name="TextBox 1"/>
          <p:cNvSpPr txBox="1"/>
          <p:nvPr/>
        </p:nvSpPr>
        <p:spPr>
          <a:xfrm>
            <a:off x="914400" y="2129929"/>
            <a:ext cx="4410662" cy="379734"/>
          </a:xfrm>
          <a:prstGeom prst="rect">
            <a:avLst/>
          </a:prstGeom>
          <a:noFill/>
        </p:spPr>
        <p:txBody>
          <a:bodyPr wrap="square" lIns="0" tIns="0" rIns="0" bIns="45862" rtlCol="0">
            <a:spAutoFit/>
          </a:bodyPr>
          <a:lstStyle/>
          <a:p>
            <a:pPr>
              <a:lnSpc>
                <a:spcPts val="2608"/>
              </a:lnSpc>
            </a:pPr>
            <a:r>
              <a:rPr lang="en-US" altLang="zh-CN" dirty="0">
                <a:solidFill>
                  <a:srgbClr val="FF0000"/>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dirty="0">
                <a:solidFill>
                  <a:srgbClr val="FF0000"/>
                </a:solidFill>
                <a:latin typeface="Times New Roman" pitchFamily="18" charset="0"/>
                <a:cs typeface="Times New Roman" pitchFamily="18" charset="0"/>
              </a:rPr>
              <a:t>Two</a:t>
            </a:r>
            <a:r>
              <a:rPr lang="en-US" altLang="zh-CN" dirty="0">
                <a:latin typeface="Times New Roman" pitchFamily="18" charset="0"/>
                <a:cs typeface="Times New Roman" pitchFamily="18" charset="0"/>
              </a:rPr>
              <a:t> </a:t>
            </a:r>
            <a:r>
              <a:rPr lang="en-US" altLang="zh-CN" dirty="0">
                <a:solidFill>
                  <a:srgbClr val="FF0000"/>
                </a:solidFill>
                <a:latin typeface="Times New Roman" pitchFamily="18" charset="0"/>
                <a:cs typeface="Times New Roman" pitchFamily="18" charset="0"/>
              </a:rPr>
              <a:t>player:</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Duh</a:t>
            </a:r>
            <a:r>
              <a:rPr lang="en-US" altLang="zh-CN" dirty="0" smtClean="0">
                <a:solidFill>
                  <a:srgbClr val="000000"/>
                </a:solidFill>
                <a:latin typeface="Times New Roman" pitchFamily="18" charset="0"/>
                <a:cs typeface="Times New Roman" pitchFamily="18" charset="0"/>
              </a:rPr>
              <a:t>! </a:t>
            </a:r>
            <a:r>
              <a:rPr lang="zh-CN" altLang="en-US" dirty="0" smtClean="0">
                <a:solidFill>
                  <a:srgbClr val="000000"/>
                </a:solidFill>
                <a:latin typeface="Times New Roman" pitchFamily="18" charset="0"/>
                <a:cs typeface="Times New Roman" pitchFamily="18" charset="0"/>
              </a:rPr>
              <a:t>（廢話！）</a:t>
            </a:r>
            <a:endParaRPr lang="en-US" altLang="zh-CN" dirty="0">
              <a:solidFill>
                <a:srgbClr val="000000"/>
              </a:solidFill>
              <a:latin typeface="Times New Roman" pitchFamily="18" charset="0"/>
              <a:cs typeface="Times New Roman" pitchFamily="18" charset="0"/>
            </a:endParaRPr>
          </a:p>
        </p:txBody>
      </p:sp>
      <p:sp>
        <p:nvSpPr>
          <p:cNvPr id="6" name="TextBox 1"/>
          <p:cNvSpPr txBox="1"/>
          <p:nvPr/>
        </p:nvSpPr>
        <p:spPr>
          <a:xfrm>
            <a:off x="914400" y="2639818"/>
            <a:ext cx="7401898" cy="379734"/>
          </a:xfrm>
          <a:prstGeom prst="rect">
            <a:avLst/>
          </a:prstGeom>
          <a:noFill/>
        </p:spPr>
        <p:txBody>
          <a:bodyPr wrap="none" lIns="0" tIns="0" rIns="0" bIns="45862" rtlCol="0">
            <a:spAutoFit/>
          </a:bodyPr>
          <a:lstStyle/>
          <a:p>
            <a:pPr>
              <a:lnSpc>
                <a:spcPts val="2608"/>
              </a:lnSpc>
            </a:pPr>
            <a:r>
              <a:rPr lang="en-US" altLang="zh-CN" dirty="0">
                <a:solidFill>
                  <a:srgbClr val="FF0000"/>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dirty="0">
                <a:solidFill>
                  <a:srgbClr val="FF0000"/>
                </a:solidFill>
                <a:latin typeface="Times New Roman" pitchFamily="18" charset="0"/>
                <a:cs typeface="Times New Roman" pitchFamily="18" charset="0"/>
              </a:rPr>
              <a:t>Zero-sum:</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In</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any</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outcome</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of</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any</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game,</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Player</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A’s</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gains</a:t>
            </a:r>
          </a:p>
        </p:txBody>
      </p:sp>
      <p:sp>
        <p:nvSpPr>
          <p:cNvPr id="7" name="TextBox 1"/>
          <p:cNvSpPr txBox="1"/>
          <p:nvPr/>
        </p:nvSpPr>
        <p:spPr>
          <a:xfrm>
            <a:off x="1258255" y="3009487"/>
            <a:ext cx="2887650" cy="379734"/>
          </a:xfrm>
          <a:prstGeom prst="rect">
            <a:avLst/>
          </a:prstGeom>
          <a:noFill/>
        </p:spPr>
        <p:txBody>
          <a:bodyPr wrap="none" lIns="0" tIns="0" rIns="0" bIns="45862" rtlCol="0">
            <a:spAutoFit/>
          </a:bodyPr>
          <a:lstStyle/>
          <a:p>
            <a:pPr>
              <a:lnSpc>
                <a:spcPts val="2608"/>
              </a:lnSpc>
            </a:pPr>
            <a:r>
              <a:rPr lang="en-US" altLang="zh-CN" dirty="0">
                <a:solidFill>
                  <a:srgbClr val="000000"/>
                </a:solidFill>
                <a:latin typeface="Times New Roman" pitchFamily="18" charset="0"/>
                <a:cs typeface="Times New Roman" pitchFamily="18" charset="0"/>
              </a:rPr>
              <a:t>equal</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player</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B’s</a:t>
            </a:r>
            <a:r>
              <a:rPr lang="en-US" altLang="zh-CN" dirty="0">
                <a:latin typeface="Times New Roman" pitchFamily="18" charset="0"/>
                <a:cs typeface="Times New Roman" pitchFamily="18" charset="0"/>
              </a:rPr>
              <a:t> </a:t>
            </a:r>
            <a:r>
              <a:rPr lang="en-US" altLang="zh-CN" dirty="0" smtClean="0">
                <a:solidFill>
                  <a:srgbClr val="000000"/>
                </a:solidFill>
                <a:latin typeface="Times New Roman" pitchFamily="18" charset="0"/>
                <a:cs typeface="Times New Roman" pitchFamily="18" charset="0"/>
              </a:rPr>
              <a:t>losses</a:t>
            </a:r>
            <a:r>
              <a:rPr lang="en-US" altLang="zh-CN" dirty="0">
                <a:solidFill>
                  <a:srgbClr val="000000"/>
                </a:solidFill>
                <a:latin typeface="Times New Roman" pitchFamily="18" charset="0"/>
                <a:cs typeface="Times New Roman" pitchFamily="18" charset="0"/>
              </a:rPr>
              <a:t>.</a:t>
            </a:r>
            <a:endParaRPr lang="en-US" altLang="zh-CN" sz="1800" dirty="0">
              <a:solidFill>
                <a:srgbClr val="000000"/>
              </a:solidFill>
              <a:latin typeface="Times New Roman" pitchFamily="18" charset="0"/>
              <a:cs typeface="Times New Roman" pitchFamily="18" charset="0"/>
            </a:endParaRPr>
          </a:p>
        </p:txBody>
      </p:sp>
      <p:sp>
        <p:nvSpPr>
          <p:cNvPr id="8" name="TextBox 1"/>
          <p:cNvSpPr txBox="1"/>
          <p:nvPr/>
        </p:nvSpPr>
        <p:spPr>
          <a:xfrm>
            <a:off x="914400" y="3429000"/>
            <a:ext cx="7645363" cy="379734"/>
          </a:xfrm>
          <a:prstGeom prst="rect">
            <a:avLst/>
          </a:prstGeom>
          <a:noFill/>
        </p:spPr>
        <p:txBody>
          <a:bodyPr wrap="none" lIns="0" tIns="0" rIns="0" bIns="45862" rtlCol="0">
            <a:spAutoFit/>
          </a:bodyPr>
          <a:lstStyle/>
          <a:p>
            <a:pPr>
              <a:lnSpc>
                <a:spcPts val="2608"/>
              </a:lnSpc>
            </a:pPr>
            <a:r>
              <a:rPr lang="en-US" altLang="zh-CN" dirty="0">
                <a:solidFill>
                  <a:srgbClr val="FF0000"/>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dirty="0">
                <a:solidFill>
                  <a:srgbClr val="FF0000"/>
                </a:solidFill>
                <a:latin typeface="Times New Roman" pitchFamily="18" charset="0"/>
                <a:cs typeface="Times New Roman" pitchFamily="18" charset="0"/>
              </a:rPr>
              <a:t>Discrete:</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All</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game</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states</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and</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decisions</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are</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discrete</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values.</a:t>
            </a:r>
          </a:p>
        </p:txBody>
      </p:sp>
      <p:sp>
        <p:nvSpPr>
          <p:cNvPr id="9" name="TextBox 1"/>
          <p:cNvSpPr txBox="1"/>
          <p:nvPr/>
        </p:nvSpPr>
        <p:spPr>
          <a:xfrm>
            <a:off x="914400" y="3938889"/>
            <a:ext cx="6775894" cy="379734"/>
          </a:xfrm>
          <a:prstGeom prst="rect">
            <a:avLst/>
          </a:prstGeom>
          <a:noFill/>
        </p:spPr>
        <p:txBody>
          <a:bodyPr wrap="none" lIns="0" tIns="0" rIns="0" bIns="45862" rtlCol="0">
            <a:spAutoFit/>
          </a:bodyPr>
          <a:lstStyle/>
          <a:p>
            <a:pPr>
              <a:lnSpc>
                <a:spcPts val="2608"/>
              </a:lnSpc>
            </a:pPr>
            <a:r>
              <a:rPr lang="en-US" altLang="zh-CN" dirty="0">
                <a:solidFill>
                  <a:srgbClr val="FF0000"/>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dirty="0">
                <a:solidFill>
                  <a:srgbClr val="FF0000"/>
                </a:solidFill>
                <a:latin typeface="Times New Roman" pitchFamily="18" charset="0"/>
                <a:cs typeface="Times New Roman" pitchFamily="18" charset="0"/>
              </a:rPr>
              <a:t>Finite:</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Only</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a</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finite</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number</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of</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states</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and</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decisions.</a:t>
            </a:r>
          </a:p>
        </p:txBody>
      </p:sp>
      <p:sp>
        <p:nvSpPr>
          <p:cNvPr id="10" name="TextBox 1"/>
          <p:cNvSpPr txBox="1"/>
          <p:nvPr/>
        </p:nvSpPr>
        <p:spPr>
          <a:xfrm>
            <a:off x="914400" y="4448777"/>
            <a:ext cx="5297925" cy="379734"/>
          </a:xfrm>
          <a:prstGeom prst="rect">
            <a:avLst/>
          </a:prstGeom>
          <a:noFill/>
        </p:spPr>
        <p:txBody>
          <a:bodyPr wrap="none" lIns="0" tIns="0" rIns="0" bIns="45862" rtlCol="0">
            <a:spAutoFit/>
          </a:bodyPr>
          <a:lstStyle/>
          <a:p>
            <a:pPr>
              <a:lnSpc>
                <a:spcPts val="2608"/>
              </a:lnSpc>
            </a:pPr>
            <a:r>
              <a:rPr lang="en-US" altLang="zh-CN" dirty="0">
                <a:solidFill>
                  <a:srgbClr val="FF0000"/>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dirty="0">
                <a:solidFill>
                  <a:srgbClr val="FF0000"/>
                </a:solidFill>
                <a:latin typeface="Times New Roman" pitchFamily="18" charset="0"/>
                <a:cs typeface="Times New Roman" pitchFamily="18" charset="0"/>
              </a:rPr>
              <a:t>Deterministic:</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No</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chance</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(no</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die</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rolls).</a:t>
            </a:r>
          </a:p>
        </p:txBody>
      </p:sp>
      <p:sp>
        <p:nvSpPr>
          <p:cNvPr id="11" name="TextBox 1"/>
          <p:cNvSpPr txBox="1"/>
          <p:nvPr/>
        </p:nvSpPr>
        <p:spPr>
          <a:xfrm>
            <a:off x="914400" y="4971413"/>
            <a:ext cx="3138680" cy="379734"/>
          </a:xfrm>
          <a:prstGeom prst="rect">
            <a:avLst/>
          </a:prstGeom>
          <a:noFill/>
        </p:spPr>
        <p:txBody>
          <a:bodyPr wrap="none" lIns="0" tIns="0" rIns="0" bIns="45862" rtlCol="0">
            <a:spAutoFit/>
          </a:bodyPr>
          <a:lstStyle/>
          <a:p>
            <a:pPr>
              <a:lnSpc>
                <a:spcPts val="2608"/>
              </a:lnSpc>
            </a:pPr>
            <a:r>
              <a:rPr lang="en-US" altLang="zh-CN" dirty="0">
                <a:solidFill>
                  <a:srgbClr val="FF0000"/>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dirty="0">
                <a:solidFill>
                  <a:srgbClr val="FF0000"/>
                </a:solidFill>
                <a:latin typeface="Times New Roman" pitchFamily="18" charset="0"/>
                <a:cs typeface="Times New Roman" pitchFamily="18" charset="0"/>
              </a:rPr>
              <a:t>Games:</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See</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next</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page</a:t>
            </a:r>
          </a:p>
        </p:txBody>
      </p:sp>
      <p:sp>
        <p:nvSpPr>
          <p:cNvPr id="12" name="TextBox 1"/>
          <p:cNvSpPr txBox="1"/>
          <p:nvPr/>
        </p:nvSpPr>
        <p:spPr>
          <a:xfrm>
            <a:off x="914400" y="5481301"/>
            <a:ext cx="7200689" cy="379734"/>
          </a:xfrm>
          <a:prstGeom prst="rect">
            <a:avLst/>
          </a:prstGeom>
          <a:noFill/>
        </p:spPr>
        <p:txBody>
          <a:bodyPr wrap="none" lIns="0" tIns="0" rIns="0" bIns="45862" rtlCol="0">
            <a:spAutoFit/>
          </a:bodyPr>
          <a:lstStyle/>
          <a:p>
            <a:pPr>
              <a:lnSpc>
                <a:spcPts val="2608"/>
              </a:lnSpc>
            </a:pPr>
            <a:r>
              <a:rPr lang="en-US" altLang="zh-CN" dirty="0">
                <a:solidFill>
                  <a:srgbClr val="FF0000"/>
                </a:solidFill>
                <a:latin typeface="Times New Roman" pitchFamily="18" charset="0"/>
                <a:cs typeface="Times New Roman" pitchFamily="18" charset="0"/>
              </a:rPr>
              <a:t>•</a:t>
            </a:r>
            <a:r>
              <a:rPr lang="en-US" altLang="zh-CN" dirty="0">
                <a:latin typeface="Times New Roman" pitchFamily="18" charset="0"/>
                <a:cs typeface="Times New Roman" pitchFamily="18" charset="0"/>
              </a:rPr>
              <a:t>   </a:t>
            </a:r>
            <a:r>
              <a:rPr lang="en-US" altLang="zh-CN" dirty="0">
                <a:solidFill>
                  <a:srgbClr val="FF0000"/>
                </a:solidFill>
                <a:latin typeface="Times New Roman" pitchFamily="18" charset="0"/>
                <a:cs typeface="Times New Roman" pitchFamily="18" charset="0"/>
              </a:rPr>
              <a:t>Perfect</a:t>
            </a:r>
            <a:r>
              <a:rPr lang="en-US" altLang="zh-CN" dirty="0">
                <a:latin typeface="Times New Roman" pitchFamily="18" charset="0"/>
                <a:cs typeface="Times New Roman" pitchFamily="18" charset="0"/>
              </a:rPr>
              <a:t> </a:t>
            </a:r>
            <a:r>
              <a:rPr lang="en-US" altLang="zh-CN" dirty="0">
                <a:solidFill>
                  <a:srgbClr val="FF0000"/>
                </a:solidFill>
                <a:latin typeface="Times New Roman" pitchFamily="18" charset="0"/>
                <a:cs typeface="Times New Roman" pitchFamily="18" charset="0"/>
              </a:rPr>
              <a:t>information:</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Both</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players</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can</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see</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the</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state,</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and</a:t>
            </a:r>
          </a:p>
        </p:txBody>
      </p:sp>
      <p:sp>
        <p:nvSpPr>
          <p:cNvPr id="13" name="TextBox 1"/>
          <p:cNvSpPr txBox="1"/>
          <p:nvPr/>
        </p:nvSpPr>
        <p:spPr>
          <a:xfrm>
            <a:off x="1258255" y="5850971"/>
            <a:ext cx="7495642" cy="636215"/>
          </a:xfrm>
          <a:prstGeom prst="rect">
            <a:avLst/>
          </a:prstGeom>
          <a:noFill/>
        </p:spPr>
        <p:txBody>
          <a:bodyPr wrap="none" lIns="0" tIns="0" rIns="0" bIns="45862" rtlCol="0">
            <a:spAutoFit/>
          </a:bodyPr>
          <a:lstStyle/>
          <a:p>
            <a:pPr>
              <a:lnSpc>
                <a:spcPts val="2608"/>
              </a:lnSpc>
              <a:tabLst>
                <a:tab pos="7478010" algn="l"/>
              </a:tabLst>
            </a:pPr>
            <a:r>
              <a:rPr lang="en-US" altLang="zh-CN" dirty="0">
                <a:solidFill>
                  <a:srgbClr val="000000"/>
                </a:solidFill>
                <a:latin typeface="Times New Roman" pitchFamily="18" charset="0"/>
                <a:cs typeface="Times New Roman" pitchFamily="18" charset="0"/>
              </a:rPr>
              <a:t>each</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decision</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is</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made</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sequentially</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(no</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simultaneous</a:t>
            </a:r>
            <a:r>
              <a:rPr lang="en-US" altLang="zh-CN" dirty="0">
                <a:latin typeface="Times New Roman" pitchFamily="18" charset="0"/>
                <a:cs typeface="Times New Roman" pitchFamily="18" charset="0"/>
              </a:rPr>
              <a:t> </a:t>
            </a:r>
            <a:r>
              <a:rPr lang="en-US" altLang="zh-CN" dirty="0">
                <a:solidFill>
                  <a:srgbClr val="000000"/>
                </a:solidFill>
                <a:latin typeface="Times New Roman" pitchFamily="18" charset="0"/>
                <a:cs typeface="Times New Roman" pitchFamily="18" charset="0"/>
              </a:rPr>
              <a:t>moves).</a:t>
            </a:r>
          </a:p>
          <a:p>
            <a:pPr>
              <a:lnSpc>
                <a:spcPts val="1003"/>
              </a:lnSpc>
            </a:pPr>
            <a:endParaRPr lang="en-US" altLang="zh-CN" dirty="0" smtClean="0"/>
          </a:p>
          <a:p>
            <a:pPr>
              <a:lnSpc>
                <a:spcPts val="1003"/>
              </a:lnSpc>
            </a:pPr>
            <a:endParaRPr lang="en-US" altLang="zh-CN" dirty="0" smtClean="0"/>
          </a:p>
        </p:txBody>
      </p:sp>
    </p:spTree>
    <p:extLst>
      <p:ext uri="{BB962C8B-B14F-4D97-AF65-F5344CB8AC3E}">
        <p14:creationId xmlns:p14="http://schemas.microsoft.com/office/powerpoint/2010/main" val="4274551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dow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down)">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r>
              <a:rPr lang="en-US" altLang="en-US" sz="4000" b="1">
                <a:effectLst>
                  <a:outerShdw blurRad="38100" dist="38100" dir="2700000" algn="tl">
                    <a:srgbClr val="C0C0C0"/>
                  </a:outerShdw>
                </a:effectLst>
              </a:rPr>
              <a:t>Othello</a:t>
            </a:r>
          </a:p>
        </p:txBody>
      </p:sp>
      <p:pic>
        <p:nvPicPr>
          <p:cNvPr id="3348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43200"/>
            <a:ext cx="3962400" cy="2538413"/>
          </a:xfrm>
          <a:prstGeom prst="rect">
            <a:avLst/>
          </a:prstGeom>
          <a:noFill/>
          <a:extLst>
            <a:ext uri="{909E8E84-426E-40DD-AFC4-6F175D3DCCD1}">
              <a14:hiddenFill xmlns:a14="http://schemas.microsoft.com/office/drawing/2010/main">
                <a:solidFill>
                  <a:srgbClr val="FFFFFF"/>
                </a:solidFill>
              </a14:hiddenFill>
            </a:ext>
          </a:extLst>
        </p:spPr>
      </p:pic>
      <p:sp>
        <p:nvSpPr>
          <p:cNvPr id="334852" name="Text Box 4"/>
          <p:cNvSpPr txBox="1">
            <a:spLocks noChangeArrowheads="1"/>
          </p:cNvSpPr>
          <p:nvPr/>
        </p:nvSpPr>
        <p:spPr bwMode="auto">
          <a:xfrm>
            <a:off x="5029200" y="2819400"/>
            <a:ext cx="36576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a:latin typeface="Courier" pitchFamily="49" charset="0"/>
              </a:rPr>
              <a:t>Name: Takeshi</a:t>
            </a:r>
          </a:p>
          <a:p>
            <a:pPr eaLnBrk="0" hangingPunct="0"/>
            <a:r>
              <a:rPr lang="en-US" altLang="en-US">
                <a:latin typeface="Courier" pitchFamily="49" charset="0"/>
              </a:rPr>
              <a:t>  Murakami</a:t>
            </a:r>
          </a:p>
          <a:p>
            <a:pPr eaLnBrk="0" hangingPunct="0"/>
            <a:r>
              <a:rPr lang="en-US" altLang="en-US">
                <a:latin typeface="Courier" pitchFamily="49" charset="0"/>
              </a:rPr>
              <a:t>Title: World</a:t>
            </a:r>
          </a:p>
          <a:p>
            <a:pPr eaLnBrk="0" hangingPunct="0"/>
            <a:r>
              <a:rPr lang="en-US" altLang="en-US">
                <a:latin typeface="Courier" pitchFamily="49" charset="0"/>
              </a:rPr>
              <a:t>  Othello Champion</a:t>
            </a:r>
          </a:p>
          <a:p>
            <a:pPr eaLnBrk="0" hangingPunct="0"/>
            <a:r>
              <a:rPr lang="en-US" altLang="en-US">
                <a:latin typeface="Courier" pitchFamily="49" charset="0"/>
              </a:rPr>
              <a:t>Crime: Man crushed</a:t>
            </a:r>
          </a:p>
          <a:p>
            <a:pPr eaLnBrk="0" hangingPunct="0"/>
            <a:r>
              <a:rPr lang="en-US" altLang="en-US">
                <a:latin typeface="Courier" pitchFamily="49" charset="0"/>
              </a:rPr>
              <a:t>  by machine</a:t>
            </a:r>
            <a:endParaRPr lang="en-US" altLang="en-US">
              <a:latin typeface="Times" pitchFamily="18" charset="0"/>
            </a:endParaRPr>
          </a:p>
        </p:txBody>
      </p:sp>
      <p:sp>
        <p:nvSpPr>
          <p:cNvPr id="334853" name="Text Box 5"/>
          <p:cNvSpPr txBox="1">
            <a:spLocks noChangeArrowheads="1"/>
          </p:cNvSpPr>
          <p:nvPr/>
        </p:nvSpPr>
        <p:spPr bwMode="auto">
          <a:xfrm>
            <a:off x="76200" y="6491288"/>
            <a:ext cx="23971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latin typeface="Arial" pitchFamily="34" charset="0"/>
                <a:ea typeface="宋体" pitchFamily="2" charset="-122"/>
              </a:rPr>
              <a:t>© Jonathan Schaeffer</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r>
              <a:rPr lang="en-US" altLang="en-US" sz="4000" b="1">
                <a:effectLst>
                  <a:outerShdw blurRad="38100" dist="38100" dir="2700000" algn="tl">
                    <a:srgbClr val="C0C0C0"/>
                  </a:outerShdw>
                </a:effectLst>
              </a:rPr>
              <a:t>Go: On the One Side</a:t>
            </a:r>
          </a:p>
        </p:txBody>
      </p:sp>
      <p:pic>
        <p:nvPicPr>
          <p:cNvPr id="3358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133600"/>
            <a:ext cx="2478088" cy="3200400"/>
          </a:xfrm>
          <a:prstGeom prst="rect">
            <a:avLst/>
          </a:prstGeom>
          <a:noFill/>
          <a:extLst>
            <a:ext uri="{909E8E84-426E-40DD-AFC4-6F175D3DCCD1}">
              <a14:hiddenFill xmlns:a14="http://schemas.microsoft.com/office/drawing/2010/main">
                <a:solidFill>
                  <a:srgbClr val="FFFFFF"/>
                </a:solidFill>
              </a14:hiddenFill>
            </a:ext>
          </a:extLst>
        </p:spPr>
      </p:pic>
      <p:sp>
        <p:nvSpPr>
          <p:cNvPr id="335876" name="Text Box 4"/>
          <p:cNvSpPr txBox="1">
            <a:spLocks noChangeArrowheads="1"/>
          </p:cNvSpPr>
          <p:nvPr/>
        </p:nvSpPr>
        <p:spPr bwMode="auto">
          <a:xfrm>
            <a:off x="3657600" y="2133600"/>
            <a:ext cx="5216525"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dirty="0">
                <a:latin typeface="Courier" pitchFamily="49" charset="0"/>
              </a:rPr>
              <a:t>Name: Chen </a:t>
            </a:r>
            <a:r>
              <a:rPr lang="en-US" altLang="en-US" dirty="0" err="1">
                <a:latin typeface="Courier" pitchFamily="49" charset="0"/>
              </a:rPr>
              <a:t>Zhixing</a:t>
            </a:r>
            <a:endParaRPr lang="en-US" altLang="en-US" dirty="0">
              <a:latin typeface="Courier" pitchFamily="49" charset="0"/>
            </a:endParaRPr>
          </a:p>
          <a:p>
            <a:pPr eaLnBrk="0" hangingPunct="0"/>
            <a:r>
              <a:rPr lang="en-US" altLang="en-US" dirty="0">
                <a:latin typeface="Courier" pitchFamily="49" charset="0"/>
              </a:rPr>
              <a:t>Author: </a:t>
            </a:r>
            <a:r>
              <a:rPr lang="en-US" altLang="en-US" dirty="0" err="1">
                <a:latin typeface="Courier" pitchFamily="49" charset="0"/>
              </a:rPr>
              <a:t>Handtalk</a:t>
            </a:r>
            <a:r>
              <a:rPr lang="en-US" altLang="en-US" dirty="0">
                <a:latin typeface="Courier" pitchFamily="49" charset="0"/>
              </a:rPr>
              <a:t> (</a:t>
            </a:r>
            <a:r>
              <a:rPr lang="en-US" altLang="en-US" dirty="0" err="1">
                <a:latin typeface="Courier" pitchFamily="49" charset="0"/>
              </a:rPr>
              <a:t>Goemate</a:t>
            </a:r>
            <a:r>
              <a:rPr lang="en-US" altLang="en-US" dirty="0">
                <a:latin typeface="Courier" pitchFamily="49" charset="0"/>
              </a:rPr>
              <a:t>)</a:t>
            </a:r>
          </a:p>
          <a:p>
            <a:pPr eaLnBrk="0" hangingPunct="0"/>
            <a:r>
              <a:rPr lang="en-US" altLang="en-US" dirty="0">
                <a:latin typeface="Courier" pitchFamily="49" charset="0"/>
              </a:rPr>
              <a:t>Profession: Retired</a:t>
            </a:r>
          </a:p>
          <a:p>
            <a:pPr eaLnBrk="0" hangingPunct="0"/>
            <a:r>
              <a:rPr lang="en-US" altLang="en-US" dirty="0">
                <a:latin typeface="Courier" pitchFamily="49" charset="0"/>
              </a:rPr>
              <a:t>Computer skills: self-</a:t>
            </a:r>
          </a:p>
          <a:p>
            <a:pPr eaLnBrk="0" hangingPunct="0"/>
            <a:r>
              <a:rPr lang="en-US" altLang="en-US" dirty="0">
                <a:latin typeface="Courier" pitchFamily="49" charset="0"/>
              </a:rPr>
              <a:t>  taught assembly</a:t>
            </a:r>
          </a:p>
          <a:p>
            <a:pPr eaLnBrk="0" hangingPunct="0"/>
            <a:r>
              <a:rPr lang="en-US" altLang="en-US" dirty="0">
                <a:latin typeface="Courier" pitchFamily="49" charset="0"/>
              </a:rPr>
              <a:t>  language programmer</a:t>
            </a:r>
          </a:p>
          <a:p>
            <a:pPr eaLnBrk="0" hangingPunct="0"/>
            <a:r>
              <a:rPr lang="en-US" altLang="en-US" dirty="0">
                <a:latin typeface="Courier" pitchFamily="49" charset="0"/>
              </a:rPr>
              <a:t>Accomplishments:</a:t>
            </a:r>
          </a:p>
          <a:p>
            <a:pPr eaLnBrk="0" hangingPunct="0"/>
            <a:r>
              <a:rPr lang="en-US" altLang="en-US" dirty="0">
                <a:latin typeface="Courier" pitchFamily="49" charset="0"/>
              </a:rPr>
              <a:t>  dominated computer go</a:t>
            </a:r>
          </a:p>
          <a:p>
            <a:pPr eaLnBrk="0" hangingPunct="0"/>
            <a:r>
              <a:rPr lang="en-US" altLang="en-US" dirty="0">
                <a:latin typeface="Courier" pitchFamily="49" charset="0"/>
              </a:rPr>
              <a:t>  for 4 years.</a:t>
            </a:r>
            <a:endParaRPr lang="en-US" altLang="en-US" dirty="0">
              <a:latin typeface="Times New Roman" pitchFamily="18" charset="0"/>
            </a:endParaRPr>
          </a:p>
        </p:txBody>
      </p:sp>
      <p:sp>
        <p:nvSpPr>
          <p:cNvPr id="335877" name="Text Box 5"/>
          <p:cNvSpPr txBox="1">
            <a:spLocks noChangeArrowheads="1"/>
          </p:cNvSpPr>
          <p:nvPr/>
        </p:nvSpPr>
        <p:spPr bwMode="auto">
          <a:xfrm>
            <a:off x="76200" y="6491288"/>
            <a:ext cx="23971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latin typeface="Arial" pitchFamily="34" charset="0"/>
                <a:ea typeface="宋体" pitchFamily="2" charset="-122"/>
              </a:rPr>
              <a:t>© Jonathan Schaeffer</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p:txBody>
          <a:bodyPr/>
          <a:lstStyle/>
          <a:p>
            <a:r>
              <a:rPr lang="en-US" altLang="en-US" sz="4000" b="1">
                <a:effectLst>
                  <a:outerShdw blurRad="38100" dist="38100" dir="2700000" algn="tl">
                    <a:srgbClr val="C0C0C0"/>
                  </a:outerShdw>
                </a:effectLst>
              </a:rPr>
              <a:t>Go: And on the Other</a:t>
            </a:r>
          </a:p>
        </p:txBody>
      </p:sp>
      <p:pic>
        <p:nvPicPr>
          <p:cNvPr id="3368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057400"/>
            <a:ext cx="29718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36900" name="Text Box 4"/>
          <p:cNvSpPr txBox="1">
            <a:spLocks noChangeArrowheads="1"/>
          </p:cNvSpPr>
          <p:nvPr/>
        </p:nvSpPr>
        <p:spPr bwMode="auto">
          <a:xfrm>
            <a:off x="4251325" y="2933700"/>
            <a:ext cx="466407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en-US" b="1" dirty="0">
                <a:latin typeface="CourierPS" pitchFamily="49" charset="0"/>
              </a:rPr>
              <a:t>Gave </a:t>
            </a:r>
            <a:r>
              <a:rPr lang="en-US" altLang="en-US" b="1" dirty="0" err="1" smtClean="0">
                <a:latin typeface="CourierPS" pitchFamily="49" charset="0"/>
              </a:rPr>
              <a:t>Handtalk</a:t>
            </a:r>
            <a:r>
              <a:rPr lang="en-US" altLang="en-US" b="1" dirty="0" smtClean="0">
                <a:latin typeface="CourierPS" pitchFamily="49" charset="0"/>
              </a:rPr>
              <a:t> </a:t>
            </a:r>
            <a:r>
              <a:rPr lang="en-US" altLang="en-US" b="1" dirty="0">
                <a:latin typeface="CourierPS" pitchFamily="49" charset="0"/>
              </a:rPr>
              <a:t>a 9 stone</a:t>
            </a:r>
          </a:p>
          <a:p>
            <a:pPr eaLnBrk="0" hangingPunct="0"/>
            <a:r>
              <a:rPr lang="en-US" altLang="en-US" b="1" dirty="0" smtClean="0">
                <a:latin typeface="CourierPS" pitchFamily="49" charset="0"/>
              </a:rPr>
              <a:t>Handicap(</a:t>
            </a:r>
            <a:r>
              <a:rPr lang="zh-CN" altLang="en-US" b="1" dirty="0" smtClean="0">
                <a:latin typeface="CourierPS" pitchFamily="49" charset="0"/>
              </a:rPr>
              <a:t>讓九子</a:t>
            </a:r>
            <a:r>
              <a:rPr lang="en-US" altLang="en-US" b="1" dirty="0" smtClean="0">
                <a:latin typeface="CourierPS" pitchFamily="49" charset="0"/>
              </a:rPr>
              <a:t>) </a:t>
            </a:r>
            <a:r>
              <a:rPr lang="en-US" altLang="en-US" b="1" dirty="0">
                <a:latin typeface="CourierPS" pitchFamily="49" charset="0"/>
              </a:rPr>
              <a:t>and still easily</a:t>
            </a:r>
          </a:p>
          <a:p>
            <a:pPr eaLnBrk="0" hangingPunct="0"/>
            <a:r>
              <a:rPr lang="en-US" altLang="en-US" b="1" dirty="0">
                <a:latin typeface="CourierPS" pitchFamily="49" charset="0"/>
              </a:rPr>
              <a:t>beat the program,</a:t>
            </a:r>
          </a:p>
          <a:p>
            <a:pPr eaLnBrk="0" hangingPunct="0"/>
            <a:r>
              <a:rPr lang="en-US" altLang="en-US" b="1" dirty="0">
                <a:latin typeface="CourierPS" pitchFamily="49" charset="0"/>
              </a:rPr>
              <a:t>thereby winning $15,000</a:t>
            </a:r>
          </a:p>
        </p:txBody>
      </p:sp>
      <p:sp>
        <p:nvSpPr>
          <p:cNvPr id="336901" name="Text Box 5"/>
          <p:cNvSpPr txBox="1">
            <a:spLocks noChangeArrowheads="1"/>
          </p:cNvSpPr>
          <p:nvPr/>
        </p:nvSpPr>
        <p:spPr bwMode="auto">
          <a:xfrm>
            <a:off x="76200" y="6491288"/>
            <a:ext cx="23971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latin typeface="Arial" pitchFamily="34" charset="0"/>
                <a:ea typeface="宋体" pitchFamily="2" charset="-122"/>
              </a:rPr>
              <a:t>© Jonathan Schaeffer</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en-US" altLang="en-US" sz="4000" b="1">
                <a:effectLst>
                  <a:outerShdw blurRad="38100" dist="38100" dir="2700000" algn="tl">
                    <a:srgbClr val="C0C0C0"/>
                  </a:outerShdw>
                </a:effectLst>
              </a:rPr>
              <a:t>Perspective on Games: Pro</a:t>
            </a:r>
          </a:p>
        </p:txBody>
      </p:sp>
      <p:sp>
        <p:nvSpPr>
          <p:cNvPr id="337923" name="Text Box 3"/>
          <p:cNvSpPr txBox="1">
            <a:spLocks noChangeArrowheads="1"/>
          </p:cNvSpPr>
          <p:nvPr/>
        </p:nvSpPr>
        <p:spPr bwMode="auto">
          <a:xfrm>
            <a:off x="1371600" y="2362200"/>
            <a:ext cx="6629400" cy="240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3200">
                <a:latin typeface="Times New Roman" pitchFamily="18" charset="0"/>
              </a:rPr>
              <a:t>“Saying Deep Blue doesn’t really think about chess is like saying an airplane doesn't really fly because it doesn't flap its wings”</a:t>
            </a:r>
          </a:p>
          <a:p>
            <a:pPr eaLnBrk="0" hangingPunct="0"/>
            <a:r>
              <a:rPr lang="en-US" altLang="en-US">
                <a:latin typeface="Times New Roman" pitchFamily="18" charset="0"/>
              </a:rPr>
              <a:t>				Drew McDermott</a:t>
            </a:r>
          </a:p>
        </p:txBody>
      </p:sp>
      <p:sp>
        <p:nvSpPr>
          <p:cNvPr id="337924" name="Text Box 4"/>
          <p:cNvSpPr txBox="1">
            <a:spLocks noChangeArrowheads="1"/>
          </p:cNvSpPr>
          <p:nvPr/>
        </p:nvSpPr>
        <p:spPr bwMode="auto">
          <a:xfrm>
            <a:off x="76200" y="6491288"/>
            <a:ext cx="23971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latin typeface="Arial" pitchFamily="34" charset="0"/>
                <a:ea typeface="宋体" pitchFamily="2" charset="-122"/>
              </a:rPr>
              <a:t>© Jonathan Schaeffer</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p:txBody>
          <a:bodyPr/>
          <a:lstStyle/>
          <a:p>
            <a:r>
              <a:rPr lang="en-US" altLang="en-US" sz="4000" b="1">
                <a:effectLst>
                  <a:outerShdw blurRad="38100" dist="38100" dir="2700000" algn="tl">
                    <a:srgbClr val="C0C0C0"/>
                  </a:outerShdw>
                </a:effectLst>
              </a:rPr>
              <a:t>Perspective on Games: Con</a:t>
            </a:r>
          </a:p>
        </p:txBody>
      </p:sp>
      <p:sp>
        <p:nvSpPr>
          <p:cNvPr id="338947" name="Text Box 3"/>
          <p:cNvSpPr txBox="1">
            <a:spLocks noChangeArrowheads="1"/>
          </p:cNvSpPr>
          <p:nvPr/>
        </p:nvSpPr>
        <p:spPr bwMode="auto">
          <a:xfrm>
            <a:off x="762000" y="2178050"/>
            <a:ext cx="8001000" cy="390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3200" dirty="0">
                <a:latin typeface="Times New Roman" pitchFamily="18" charset="0"/>
              </a:rPr>
              <a:t>“Chess is the </a:t>
            </a:r>
            <a:r>
              <a:rPr lang="en-US" altLang="en-US" sz="3200" dirty="0" smtClean="0">
                <a:latin typeface="Times New Roman" pitchFamily="18" charset="0"/>
              </a:rPr>
              <a:t>Drosophila(</a:t>
            </a:r>
            <a:r>
              <a:rPr lang="zh-CN" altLang="en-US" sz="3200" dirty="0" smtClean="0">
                <a:latin typeface="Times New Roman" pitchFamily="18" charset="0"/>
              </a:rPr>
              <a:t>果蠅</a:t>
            </a:r>
            <a:r>
              <a:rPr lang="en-US" altLang="en-US" sz="3200" dirty="0" smtClean="0">
                <a:latin typeface="Times New Roman" pitchFamily="18" charset="0"/>
              </a:rPr>
              <a:t>) </a:t>
            </a:r>
            <a:r>
              <a:rPr lang="en-US" altLang="en-US" sz="3200" dirty="0">
                <a:latin typeface="Times New Roman" pitchFamily="18" charset="0"/>
              </a:rPr>
              <a:t>of artificial intelligence. However, computer chess has developed much as genetics might have if the geneticists had concentrated their efforts starting in 1910 on breeding racing Drosophila. We would have some science, but mainly we would have very fast fruit flies.”</a:t>
            </a:r>
          </a:p>
          <a:p>
            <a:pPr eaLnBrk="0" hangingPunct="0"/>
            <a:r>
              <a:rPr lang="en-US" altLang="en-US" dirty="0">
                <a:latin typeface="Times New Roman" pitchFamily="18" charset="0"/>
              </a:rPr>
              <a:t>						John McCarthy</a:t>
            </a:r>
          </a:p>
        </p:txBody>
      </p:sp>
      <p:sp>
        <p:nvSpPr>
          <p:cNvPr id="338948" name="Text Box 4"/>
          <p:cNvSpPr txBox="1">
            <a:spLocks noChangeArrowheads="1"/>
          </p:cNvSpPr>
          <p:nvPr/>
        </p:nvSpPr>
        <p:spPr bwMode="auto">
          <a:xfrm>
            <a:off x="76200" y="6491288"/>
            <a:ext cx="23971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latin typeface="Arial" pitchFamily="34" charset="0"/>
                <a:ea typeface="宋体" pitchFamily="2" charset="-122"/>
              </a:rPr>
              <a:t>© Jonathan Schaeffer</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Alternative Approaches </a:t>
            </a:r>
            <a:endParaRPr lang="zh-CN" altLang="en-US" dirty="0"/>
          </a:p>
        </p:txBody>
      </p:sp>
      <p:sp>
        <p:nvSpPr>
          <p:cNvPr id="3" name="内容占位符 2"/>
          <p:cNvSpPr>
            <a:spLocks noGrp="1"/>
          </p:cNvSpPr>
          <p:nvPr>
            <p:ph idx="1"/>
          </p:nvPr>
        </p:nvSpPr>
        <p:spPr>
          <a:xfrm>
            <a:off x="838200" y="1676400"/>
            <a:ext cx="7772400" cy="4724400"/>
          </a:xfrm>
        </p:spPr>
        <p:txBody>
          <a:bodyPr/>
          <a:lstStyle/>
          <a:p>
            <a:pPr marL="0" indent="0">
              <a:buNone/>
            </a:pPr>
            <a:r>
              <a:rPr lang="en-US" altLang="zh-CN" sz="2800" dirty="0" smtClean="0"/>
              <a:t>The </a:t>
            </a:r>
            <a:r>
              <a:rPr lang="en-US" altLang="zh-CN" sz="2800" dirty="0"/>
              <a:t>standard approach, based on </a:t>
            </a:r>
            <a:r>
              <a:rPr lang="en-US" altLang="zh-CN" sz="2800" dirty="0" smtClean="0"/>
              <a:t>mini-max</a:t>
            </a:r>
            <a:r>
              <a:rPr lang="en-US" altLang="zh-CN" sz="2800" dirty="0"/>
              <a:t>, evaluation functions, and alpha—beta, </a:t>
            </a:r>
            <a:r>
              <a:rPr lang="en-US" altLang="zh-CN" sz="2800" dirty="0" smtClean="0"/>
              <a:t>has </a:t>
            </a:r>
            <a:r>
              <a:rPr lang="en-US" altLang="zh-CN" sz="2800" dirty="0"/>
              <a:t>been worked on for so long, </a:t>
            </a:r>
            <a:r>
              <a:rPr lang="en-US" altLang="zh-CN" sz="2800" dirty="0" smtClean="0"/>
              <a:t>it </a:t>
            </a:r>
            <a:r>
              <a:rPr lang="en-US" altLang="zh-CN" sz="2800" dirty="0"/>
              <a:t>dominates other methods in </a:t>
            </a:r>
            <a:r>
              <a:rPr lang="en-US" altLang="zh-CN" sz="2800" dirty="0" smtClean="0"/>
              <a:t>game play</a:t>
            </a:r>
            <a:r>
              <a:rPr lang="en-US" altLang="zh-CN" sz="2800" dirty="0"/>
              <a:t>. </a:t>
            </a:r>
            <a:endParaRPr lang="en-US" altLang="zh-CN" sz="2800" dirty="0" smtClean="0"/>
          </a:p>
          <a:p>
            <a:pPr marL="0" indent="0">
              <a:buNone/>
            </a:pPr>
            <a:endParaRPr lang="en-US" altLang="zh-CN" sz="2800" dirty="0"/>
          </a:p>
          <a:p>
            <a:pPr marL="0" indent="0">
              <a:buNone/>
            </a:pPr>
            <a:r>
              <a:rPr lang="en-US" altLang="zh-CN" sz="2800" dirty="0" smtClean="0"/>
              <a:t>Some </a:t>
            </a:r>
            <a:r>
              <a:rPr lang="en-US" altLang="zh-CN" sz="2800" dirty="0"/>
              <a:t>believe that this has caused game playing to become divorced from the </a:t>
            </a:r>
            <a:r>
              <a:rPr lang="en-US" altLang="zh-CN" sz="2800" dirty="0" smtClean="0"/>
              <a:t>main-stream </a:t>
            </a:r>
            <a:r>
              <a:rPr lang="en-US" altLang="zh-CN" sz="2800" dirty="0"/>
              <a:t>of Al research: </a:t>
            </a:r>
            <a:r>
              <a:rPr lang="en-US" altLang="zh-CN" sz="2800" b="1" dirty="0">
                <a:solidFill>
                  <a:srgbClr val="FF0000"/>
                </a:solidFill>
              </a:rPr>
              <a:t>the standard approach no longer provides much room  for  new insight </a:t>
            </a:r>
            <a:r>
              <a:rPr lang="en-US" altLang="zh-CN" sz="2800" b="1" dirty="0" smtClean="0">
                <a:solidFill>
                  <a:srgbClr val="FF0000"/>
                </a:solidFill>
              </a:rPr>
              <a:t>into </a:t>
            </a:r>
            <a:r>
              <a:rPr lang="en-US" altLang="zh-CN" sz="2800" b="1" dirty="0">
                <a:solidFill>
                  <a:srgbClr val="FF0000"/>
                </a:solidFill>
              </a:rPr>
              <a:t>general questions of decision making. </a:t>
            </a:r>
            <a:endParaRPr lang="zh-CN" altLang="en-US" sz="2800" b="1" dirty="0">
              <a:solidFill>
                <a:srgbClr val="FF0000"/>
              </a:solidFill>
            </a:endParaRPr>
          </a:p>
        </p:txBody>
      </p:sp>
    </p:spTree>
    <p:extLst>
      <p:ext uri="{BB962C8B-B14F-4D97-AF65-F5344CB8AC3E}">
        <p14:creationId xmlns:p14="http://schemas.microsoft.com/office/powerpoint/2010/main" val="72431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down)">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Alternative Approaches </a:t>
            </a:r>
            <a:endParaRPr lang="zh-CN" altLang="en-US" dirty="0"/>
          </a:p>
        </p:txBody>
      </p:sp>
      <p:sp>
        <p:nvSpPr>
          <p:cNvPr id="3" name="内容占位符 2"/>
          <p:cNvSpPr>
            <a:spLocks noGrp="1"/>
          </p:cNvSpPr>
          <p:nvPr>
            <p:ph idx="1"/>
          </p:nvPr>
        </p:nvSpPr>
        <p:spPr>
          <a:xfrm>
            <a:off x="838200" y="1905000"/>
            <a:ext cx="7772400" cy="1066800"/>
          </a:xfrm>
        </p:spPr>
        <p:txBody>
          <a:bodyPr/>
          <a:lstStyle/>
          <a:p>
            <a:r>
              <a:rPr lang="en-US" altLang="zh-CN" dirty="0" smtClean="0"/>
              <a:t>Problems with </a:t>
            </a:r>
            <a:r>
              <a:rPr lang="en-US" altLang="zh-CN" dirty="0"/>
              <a:t>h</a:t>
            </a:r>
            <a:r>
              <a:rPr lang="en-US" altLang="zh-CN" dirty="0" smtClean="0"/>
              <a:t>euristic </a:t>
            </a:r>
            <a:r>
              <a:rPr lang="en-US" altLang="zh-CN" dirty="0" err="1"/>
              <a:t>minimax</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786" y="2895600"/>
            <a:ext cx="7315200" cy="2953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06529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Alternative Approaches </a:t>
            </a:r>
            <a:endParaRPr lang="zh-CN" altLang="en-US" dirty="0"/>
          </a:p>
        </p:txBody>
      </p:sp>
      <p:sp>
        <p:nvSpPr>
          <p:cNvPr id="3" name="内容占位符 2"/>
          <p:cNvSpPr>
            <a:spLocks noGrp="1"/>
          </p:cNvSpPr>
          <p:nvPr>
            <p:ph idx="1"/>
          </p:nvPr>
        </p:nvSpPr>
        <p:spPr>
          <a:xfrm>
            <a:off x="838200" y="1676400"/>
            <a:ext cx="7772400" cy="4114800"/>
          </a:xfrm>
        </p:spPr>
        <p:txBody>
          <a:bodyPr/>
          <a:lstStyle/>
          <a:p>
            <a:r>
              <a:rPr lang="en-US" altLang="zh-CN" sz="2800" dirty="0"/>
              <a:t> The aim of an algorithm </a:t>
            </a:r>
            <a:r>
              <a:rPr lang="en-US" altLang="zh-CN" sz="2800" dirty="0" smtClean="0"/>
              <a:t>designer </a:t>
            </a:r>
            <a:r>
              <a:rPr lang="en-US" altLang="zh-CN" sz="2800" dirty="0"/>
              <a:t>is to specify a computation that runs quickly and yields a good move. </a:t>
            </a:r>
            <a:endParaRPr lang="en-US" altLang="zh-CN" sz="2800" dirty="0" smtClean="0"/>
          </a:p>
          <a:p>
            <a:r>
              <a:rPr lang="en-US" altLang="zh-CN" sz="2800" dirty="0"/>
              <a:t> The alpha—beta </a:t>
            </a:r>
            <a:r>
              <a:rPr lang="en-US" altLang="zh-CN" sz="2800" dirty="0" smtClean="0"/>
              <a:t>algorithm </a:t>
            </a:r>
            <a:r>
              <a:rPr lang="en-US" altLang="zh-CN" sz="2800" dirty="0"/>
              <a:t>is designed not just to select a good move </a:t>
            </a:r>
            <a:r>
              <a:rPr lang="en-US" altLang="zh-CN" sz="2800" i="1" dirty="0">
                <a:solidFill>
                  <a:srgbClr val="FF0000"/>
                </a:solidFill>
              </a:rPr>
              <a:t>but also to calculate bounds on the values </a:t>
            </a:r>
            <a:r>
              <a:rPr lang="en-US" altLang="zh-CN" sz="2800" i="1" dirty="0" smtClean="0">
                <a:solidFill>
                  <a:srgbClr val="FF0000"/>
                </a:solidFill>
              </a:rPr>
              <a:t>of </a:t>
            </a:r>
            <a:r>
              <a:rPr lang="en-US" altLang="zh-CN" sz="2800" i="1" dirty="0">
                <a:solidFill>
                  <a:srgbClr val="FF0000"/>
                </a:solidFill>
              </a:rPr>
              <a:t>all the legal moves.</a:t>
            </a:r>
            <a:r>
              <a:rPr lang="en-US" altLang="zh-CN" sz="2800" dirty="0"/>
              <a:t> </a:t>
            </a:r>
            <a:endParaRPr lang="en-US" altLang="zh-CN" sz="2800" dirty="0" smtClean="0"/>
          </a:p>
          <a:p>
            <a:pPr lvl="1"/>
            <a:r>
              <a:rPr lang="en-US" altLang="zh-CN" sz="2400" dirty="0" smtClean="0"/>
              <a:t>How about a </a:t>
            </a:r>
            <a:r>
              <a:rPr lang="en-US" altLang="zh-CN" sz="2400" dirty="0"/>
              <a:t>position </a:t>
            </a:r>
            <a:r>
              <a:rPr lang="en-US" altLang="zh-CN" sz="2400" dirty="0" smtClean="0"/>
              <a:t>in </a:t>
            </a:r>
            <a:r>
              <a:rPr lang="en-US" altLang="zh-CN" sz="2400" dirty="0"/>
              <a:t>which there is only one legal </a:t>
            </a:r>
            <a:r>
              <a:rPr lang="en-US" altLang="zh-CN" sz="2400" dirty="0" smtClean="0"/>
              <a:t>move?</a:t>
            </a:r>
          </a:p>
          <a:p>
            <a:pPr lvl="1"/>
            <a:r>
              <a:rPr lang="en-US" altLang="zh-CN" sz="2400" dirty="0" smtClean="0"/>
              <a:t>There </a:t>
            </a:r>
            <a:r>
              <a:rPr lang="en-US" altLang="zh-CN" sz="2400" dirty="0"/>
              <a:t>is one obviously good move and several moves that are legal but lead to a quick </a:t>
            </a:r>
            <a:r>
              <a:rPr lang="en-US" altLang="zh-CN" sz="2400" dirty="0" smtClean="0"/>
              <a:t>loss.</a:t>
            </a:r>
            <a:endParaRPr lang="zh-CN" altLang="en-US" sz="2400" dirty="0"/>
          </a:p>
        </p:txBody>
      </p:sp>
    </p:spTree>
    <p:extLst>
      <p:ext uri="{BB962C8B-B14F-4D97-AF65-F5344CB8AC3E}">
        <p14:creationId xmlns:p14="http://schemas.microsoft.com/office/powerpoint/2010/main" val="424050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Alternative Approaches </a:t>
            </a:r>
            <a:endParaRPr lang="zh-CN" altLang="en-US" dirty="0"/>
          </a:p>
        </p:txBody>
      </p:sp>
      <p:sp>
        <p:nvSpPr>
          <p:cNvPr id="3" name="内容占位符 2"/>
          <p:cNvSpPr>
            <a:spLocks noGrp="1"/>
          </p:cNvSpPr>
          <p:nvPr>
            <p:ph idx="1"/>
          </p:nvPr>
        </p:nvSpPr>
        <p:spPr>
          <a:xfrm>
            <a:off x="838200" y="1676400"/>
            <a:ext cx="7772400" cy="4114800"/>
          </a:xfrm>
        </p:spPr>
        <p:txBody>
          <a:bodyPr/>
          <a:lstStyle/>
          <a:p>
            <a:r>
              <a:rPr lang="en-US" altLang="zh-CN" sz="2800" dirty="0" smtClean="0"/>
              <a:t>Utility </a:t>
            </a:r>
            <a:r>
              <a:rPr lang="en-US" altLang="zh-CN" sz="2800" dirty="0"/>
              <a:t>of a node </a:t>
            </a:r>
            <a:r>
              <a:rPr lang="en-US" altLang="zh-CN" sz="2800" dirty="0" smtClean="0"/>
              <a:t>expansion:  </a:t>
            </a:r>
            <a:r>
              <a:rPr lang="en-US" altLang="zh-CN" sz="2800" dirty="0"/>
              <a:t>A good search algorithm should select node expansions of high </a:t>
            </a:r>
            <a:r>
              <a:rPr lang="en-US" altLang="zh-CN" sz="2800" dirty="0" smtClean="0"/>
              <a:t>utility—that  </a:t>
            </a:r>
            <a:r>
              <a:rPr lang="en-US" altLang="zh-CN" sz="2800" dirty="0"/>
              <a:t>is, ones that are  likely to lead to the discovery of a significantly better move.  If </a:t>
            </a:r>
            <a:r>
              <a:rPr lang="en-US" altLang="zh-CN" sz="2800" dirty="0" smtClean="0"/>
              <a:t>there </a:t>
            </a:r>
            <a:r>
              <a:rPr lang="en-US" altLang="zh-CN" sz="2800" dirty="0"/>
              <a:t>are no node expansions whose utility is higher than their cost (in terms of time), then </a:t>
            </a:r>
            <a:r>
              <a:rPr lang="en-US" altLang="zh-CN" sz="2800" dirty="0" smtClean="0"/>
              <a:t>the </a:t>
            </a:r>
            <a:r>
              <a:rPr lang="en-US" altLang="zh-CN" sz="2800" dirty="0"/>
              <a:t>algorithm should stop searching and make a move. </a:t>
            </a:r>
            <a:endParaRPr lang="zh-CN" altLang="en-US" sz="2800" dirty="0"/>
          </a:p>
        </p:txBody>
      </p:sp>
      <p:sp>
        <p:nvSpPr>
          <p:cNvPr id="4" name="TextBox 3"/>
          <p:cNvSpPr txBox="1"/>
          <p:nvPr/>
        </p:nvSpPr>
        <p:spPr>
          <a:xfrm>
            <a:off x="381000" y="5461936"/>
            <a:ext cx="8534400" cy="523220"/>
          </a:xfrm>
          <a:prstGeom prst="rect">
            <a:avLst/>
          </a:prstGeom>
          <a:ln/>
        </p:spPr>
        <p:style>
          <a:lnRef idx="1">
            <a:schemeClr val="dk1"/>
          </a:lnRef>
          <a:fillRef idx="2">
            <a:schemeClr val="dk1"/>
          </a:fillRef>
          <a:effectRef idx="1">
            <a:schemeClr val="dk1"/>
          </a:effectRef>
          <a:fontRef idx="minor">
            <a:schemeClr val="dk1"/>
          </a:fontRef>
        </p:style>
        <p:txBody>
          <a:bodyPr wrap="square" rtlCol="0">
            <a:spAutoFit/>
          </a:bodyPr>
          <a:lstStyle/>
          <a:p>
            <a:r>
              <a:rPr lang="en-US" altLang="zh-CN" sz="2800" b="1" dirty="0"/>
              <a:t> </a:t>
            </a:r>
            <a:r>
              <a:rPr lang="en-US" altLang="zh-CN" sz="2800" b="1" dirty="0" smtClean="0"/>
              <a:t>meta-reasoning </a:t>
            </a:r>
            <a:r>
              <a:rPr lang="en-US" altLang="zh-CN" sz="2800" b="1" dirty="0"/>
              <a:t>(</a:t>
            </a:r>
            <a:r>
              <a:rPr lang="en-US" altLang="zh-CN" sz="2800" b="1" dirty="0" smtClean="0"/>
              <a:t>reasoning </a:t>
            </a:r>
            <a:r>
              <a:rPr lang="en-US" altLang="zh-CN" sz="2800" b="1" dirty="0"/>
              <a:t>about reasoning).</a:t>
            </a:r>
            <a:endParaRPr lang="zh-CN" altLang="en-US" sz="2800" b="1" dirty="0"/>
          </a:p>
        </p:txBody>
      </p:sp>
    </p:spTree>
    <p:extLst>
      <p:ext uri="{BB962C8B-B14F-4D97-AF65-F5344CB8AC3E}">
        <p14:creationId xmlns:p14="http://schemas.microsoft.com/office/powerpoint/2010/main" val="366482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Summary</a:t>
            </a:r>
          </a:p>
        </p:txBody>
      </p:sp>
      <p:sp>
        <p:nvSpPr>
          <p:cNvPr id="340995" name="Rectangle 3" descr="Rectangle: Click to edit Master text styles&#10;Second level&#10;Third level&#10;Fourth level&#10;Fifth level"/>
          <p:cNvSpPr>
            <a:spLocks noGrp="1" noChangeArrowheads="1"/>
          </p:cNvSpPr>
          <p:nvPr>
            <p:ph type="body" idx="1"/>
          </p:nvPr>
        </p:nvSpPr>
        <p:spPr/>
        <p:txBody>
          <a:bodyPr/>
          <a:lstStyle/>
          <a:p>
            <a:pPr>
              <a:lnSpc>
                <a:spcPct val="90000"/>
              </a:lnSpc>
            </a:pPr>
            <a:r>
              <a:rPr lang="en-US" altLang="zh-CN" sz="2800" dirty="0">
                <a:ea typeface="宋体" pitchFamily="2" charset="-122"/>
              </a:rPr>
              <a:t>Games illustrate several important points about AI</a:t>
            </a:r>
          </a:p>
          <a:p>
            <a:pPr lvl="1">
              <a:lnSpc>
                <a:spcPct val="90000"/>
              </a:lnSpc>
            </a:pPr>
            <a:r>
              <a:rPr lang="en-US" altLang="zh-CN" sz="2600" dirty="0">
                <a:ea typeface="宋体" pitchFamily="2" charset="-122"/>
              </a:rPr>
              <a:t>Perfection is unattainable -&gt; approximation</a:t>
            </a:r>
          </a:p>
          <a:p>
            <a:pPr lvl="1">
              <a:lnSpc>
                <a:spcPct val="90000"/>
              </a:lnSpc>
            </a:pPr>
            <a:r>
              <a:rPr lang="en-US" altLang="zh-CN" sz="2600" dirty="0">
                <a:ea typeface="宋体" pitchFamily="2" charset="-122"/>
              </a:rPr>
              <a:t>Good idea what to think </a:t>
            </a:r>
            <a:r>
              <a:rPr lang="en-US" altLang="zh-CN" sz="2600" dirty="0" smtClean="0">
                <a:ea typeface="宋体" pitchFamily="2" charset="-122"/>
              </a:rPr>
              <a:t>about what to think about</a:t>
            </a:r>
          </a:p>
          <a:p>
            <a:pPr lvl="1">
              <a:lnSpc>
                <a:spcPct val="90000"/>
              </a:lnSpc>
            </a:pPr>
            <a:r>
              <a:rPr lang="en-US" altLang="zh-CN" sz="2600" dirty="0" smtClean="0">
                <a:ea typeface="宋体" pitchFamily="2" charset="-122"/>
              </a:rPr>
              <a:t>Heuristics can help</a:t>
            </a:r>
          </a:p>
          <a:p>
            <a:pPr>
              <a:lnSpc>
                <a:spcPct val="90000"/>
              </a:lnSpc>
            </a:pPr>
            <a:r>
              <a:rPr lang="en-US" altLang="zh-CN" sz="2800" dirty="0" smtClean="0">
                <a:ea typeface="宋体" pitchFamily="2" charset="-122"/>
              </a:rPr>
              <a:t>Problem </a:t>
            </a:r>
            <a:r>
              <a:rPr lang="en-US" altLang="zh-CN" sz="2800" dirty="0">
                <a:ea typeface="宋体" pitchFamily="2" charset="-122"/>
              </a:rPr>
              <a:t>Formulation: Game tree</a:t>
            </a:r>
          </a:p>
          <a:p>
            <a:pPr>
              <a:lnSpc>
                <a:spcPct val="90000"/>
              </a:lnSpc>
            </a:pPr>
            <a:r>
              <a:rPr lang="en-US" altLang="zh-CN" sz="2800" dirty="0" err="1">
                <a:ea typeface="宋体" pitchFamily="2" charset="-122"/>
              </a:rPr>
              <a:t>Minimax</a:t>
            </a:r>
            <a:r>
              <a:rPr lang="en-US" altLang="zh-CN" sz="2800" dirty="0">
                <a:ea typeface="宋体" pitchFamily="2" charset="-122"/>
              </a:rPr>
              <a:t> procedure</a:t>
            </a:r>
          </a:p>
          <a:p>
            <a:pPr>
              <a:lnSpc>
                <a:spcPct val="90000"/>
              </a:lnSpc>
            </a:pPr>
            <a:r>
              <a:rPr lang="en-US" altLang="zh-CN" sz="2800" dirty="0">
                <a:ea typeface="宋体" pitchFamily="2" charset="-122"/>
              </a:rPr>
              <a:t>Alpha-beta procedure</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6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63" y="69850"/>
            <a:ext cx="8955087" cy="671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83250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r>
              <a:rPr lang="en-US" altLang="zh-CN">
                <a:ea typeface="宋体" pitchFamily="2" charset="-122"/>
              </a:rPr>
              <a:t>Additional Resources</a:t>
            </a:r>
          </a:p>
        </p:txBody>
      </p:sp>
      <p:sp>
        <p:nvSpPr>
          <p:cNvPr id="342019" name="Rectangle 3" descr="Rectangle: Click to edit Master text styles&#10;Second level&#10;Third level&#10;Fourth level&#10;Fifth level"/>
          <p:cNvSpPr>
            <a:spLocks noGrp="1" noChangeArrowheads="1"/>
          </p:cNvSpPr>
          <p:nvPr>
            <p:ph type="body" idx="1"/>
          </p:nvPr>
        </p:nvSpPr>
        <p:spPr/>
        <p:txBody>
          <a:bodyPr/>
          <a:lstStyle/>
          <a:p>
            <a:r>
              <a:rPr lang="en-US" altLang="zh-CN" dirty="0">
                <a:ea typeface="宋体" pitchFamily="2" charset="-122"/>
                <a:hlinkClick r:id="rId2"/>
              </a:rPr>
              <a:t>Game AI Page</a:t>
            </a:r>
            <a:endParaRPr lang="en-US" altLang="zh-CN" dirty="0">
              <a:ea typeface="宋体" pitchFamily="2" charset="-12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7810"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47823" name="Rectangle 15"/>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24" name="Rectangle 16"/>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25" name="Rectangle 17"/>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27" name="Rectangle 19"/>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28" name="Rectangle 20"/>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29" name="Rectangle 21"/>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30" name="Rectangle 22"/>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31" name="Rectangle 23"/>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32" name="Rectangle 24"/>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33" name="Rectangle 25"/>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34" name="Rectangle 26"/>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35" name="Rectangle 27"/>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36" name="Rectangle 28"/>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37" name="Rectangle 29"/>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38" name="Rectangle 30"/>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39" name="Rectangle 31"/>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40" name="Rectangle 32"/>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11" name="Rectangle 3"/>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12" name="Rectangle 4"/>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13" name="Rectangle 5"/>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14" name="Rectangle 6"/>
          <p:cNvSpPr>
            <a:spLocks noChangeArrowheads="1"/>
          </p:cNvSpPr>
          <p:nvPr/>
        </p:nvSpPr>
        <p:spPr bwMode="auto">
          <a:xfrm>
            <a:off x="3962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16" name="Rectangle 8"/>
          <p:cNvSpPr>
            <a:spLocks noChangeArrowheads="1"/>
          </p:cNvSpPr>
          <p:nvPr/>
        </p:nvSpPr>
        <p:spPr bwMode="auto">
          <a:xfrm>
            <a:off x="2590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17" name="Rectangle 9"/>
          <p:cNvSpPr>
            <a:spLocks noChangeArrowheads="1"/>
          </p:cNvSpPr>
          <p:nvPr/>
        </p:nvSpPr>
        <p:spPr bwMode="auto">
          <a:xfrm>
            <a:off x="3505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18" name="Rectangle 10"/>
          <p:cNvSpPr>
            <a:spLocks noChangeArrowheads="1"/>
          </p:cNvSpPr>
          <p:nvPr/>
        </p:nvSpPr>
        <p:spPr bwMode="auto">
          <a:xfrm>
            <a:off x="3733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21" name="Rectangle 13"/>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22" name="Rectangle 14"/>
          <p:cNvSpPr>
            <a:spLocks noChangeArrowheads="1"/>
          </p:cNvSpPr>
          <p:nvPr/>
        </p:nvSpPr>
        <p:spPr bwMode="auto">
          <a:xfrm>
            <a:off x="3048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26" name="Rectangle 18"/>
          <p:cNvSpPr>
            <a:spLocks noChangeArrowheads="1"/>
          </p:cNvSpPr>
          <p:nvPr/>
        </p:nvSpPr>
        <p:spPr bwMode="auto">
          <a:xfrm>
            <a:off x="3276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44" name="Rectangle 36"/>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45" name="Rectangle 37"/>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46" name="Rectangle 38"/>
          <p:cNvSpPr>
            <a:spLocks noChangeArrowheads="1"/>
          </p:cNvSpPr>
          <p:nvPr/>
        </p:nvSpPr>
        <p:spPr bwMode="auto">
          <a:xfrm>
            <a:off x="4648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47" name="Rectangle 39"/>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48" name="Rectangle 40"/>
          <p:cNvSpPr>
            <a:spLocks noChangeArrowheads="1"/>
          </p:cNvSpPr>
          <p:nvPr/>
        </p:nvSpPr>
        <p:spPr bwMode="auto">
          <a:xfrm>
            <a:off x="4876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49" name="Rectangle 41"/>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50" name="Rectangle 42"/>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51" name="Rectangle 43"/>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52" name="Rectangle 44"/>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53" name="Rectangle 45"/>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55" name="Rectangle 47"/>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56" name="Rectangle 48"/>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57" name="Rectangle 49"/>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59" name="Rectangle 51"/>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62" name="Rectangle 5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15" name="Rectangle 7"/>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19" name="Rectangle 11"/>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20" name="Rectangle 12"/>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67" name="Rectangle 59"/>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68" name="Rectangle 60"/>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69" name="Rectangle 61"/>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70" name="Rectangle 62"/>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71" name="Rectangle 63"/>
          <p:cNvSpPr>
            <a:spLocks noChangeArrowheads="1"/>
          </p:cNvSpPr>
          <p:nvPr/>
        </p:nvSpPr>
        <p:spPr bwMode="auto">
          <a:xfrm>
            <a:off x="3276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72" name="Rectangle 64"/>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73" name="Rectangle 65"/>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74" name="Rectangle 66"/>
          <p:cNvSpPr>
            <a:spLocks noChangeArrowheads="1"/>
          </p:cNvSpPr>
          <p:nvPr/>
        </p:nvSpPr>
        <p:spPr bwMode="auto">
          <a:xfrm>
            <a:off x="3733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75" name="Rectangle 67"/>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76" name="Rectangle 68"/>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878" name="Line 70"/>
          <p:cNvSpPr>
            <a:spLocks noChangeShapeType="1"/>
          </p:cNvSpPr>
          <p:nvPr/>
        </p:nvSpPr>
        <p:spPr bwMode="auto">
          <a:xfrm>
            <a:off x="1981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879" name="Line 71"/>
          <p:cNvSpPr>
            <a:spLocks noChangeShapeType="1"/>
          </p:cNvSpPr>
          <p:nvPr/>
        </p:nvSpPr>
        <p:spPr bwMode="auto">
          <a:xfrm>
            <a:off x="1981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882" name="Line 74"/>
          <p:cNvSpPr>
            <a:spLocks noChangeShapeType="1"/>
          </p:cNvSpPr>
          <p:nvPr/>
        </p:nvSpPr>
        <p:spPr bwMode="auto">
          <a:xfrm>
            <a:off x="5181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883" name="Line 75"/>
          <p:cNvSpPr>
            <a:spLocks noChangeShapeType="1"/>
          </p:cNvSpPr>
          <p:nvPr/>
        </p:nvSpPr>
        <p:spPr bwMode="auto">
          <a:xfrm>
            <a:off x="51816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885" name="Line 77"/>
          <p:cNvSpPr>
            <a:spLocks noChangeShapeType="1"/>
          </p:cNvSpPr>
          <p:nvPr/>
        </p:nvSpPr>
        <p:spPr bwMode="auto">
          <a:xfrm>
            <a:off x="5638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886" name="Line 78"/>
          <p:cNvSpPr>
            <a:spLocks noChangeShapeType="1"/>
          </p:cNvSpPr>
          <p:nvPr/>
        </p:nvSpPr>
        <p:spPr bwMode="auto">
          <a:xfrm>
            <a:off x="5638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888" name="Line 80"/>
          <p:cNvSpPr>
            <a:spLocks noChangeShapeType="1"/>
          </p:cNvSpPr>
          <p:nvPr/>
        </p:nvSpPr>
        <p:spPr bwMode="auto">
          <a:xfrm>
            <a:off x="6096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889" name="Line 81"/>
          <p:cNvSpPr>
            <a:spLocks noChangeShapeType="1"/>
          </p:cNvSpPr>
          <p:nvPr/>
        </p:nvSpPr>
        <p:spPr bwMode="auto">
          <a:xfrm>
            <a:off x="6096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891" name="Line 83"/>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892" name="Line 84"/>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894" name="Line 86"/>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895" name="Line 87"/>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897" name="Line 89"/>
          <p:cNvSpPr>
            <a:spLocks noChangeShapeType="1"/>
          </p:cNvSpPr>
          <p:nvPr/>
        </p:nvSpPr>
        <p:spPr bwMode="auto">
          <a:xfrm>
            <a:off x="3810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898" name="Line 90"/>
          <p:cNvSpPr>
            <a:spLocks noChangeShapeType="1"/>
          </p:cNvSpPr>
          <p:nvPr/>
        </p:nvSpPr>
        <p:spPr bwMode="auto">
          <a:xfrm>
            <a:off x="3810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00" name="Line 92"/>
          <p:cNvSpPr>
            <a:spLocks noChangeShapeType="1"/>
          </p:cNvSpPr>
          <p:nvPr/>
        </p:nvSpPr>
        <p:spPr bwMode="auto">
          <a:xfrm>
            <a:off x="2438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01" name="Line 93"/>
          <p:cNvSpPr>
            <a:spLocks noChangeShapeType="1"/>
          </p:cNvSpPr>
          <p:nvPr/>
        </p:nvSpPr>
        <p:spPr bwMode="auto">
          <a:xfrm>
            <a:off x="2438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03" name="Line 95"/>
          <p:cNvSpPr>
            <a:spLocks noChangeShapeType="1"/>
          </p:cNvSpPr>
          <p:nvPr/>
        </p:nvSpPr>
        <p:spPr bwMode="auto">
          <a:xfrm>
            <a:off x="4724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04" name="Line 96"/>
          <p:cNvSpPr>
            <a:spLocks noChangeShapeType="1"/>
          </p:cNvSpPr>
          <p:nvPr/>
        </p:nvSpPr>
        <p:spPr bwMode="auto">
          <a:xfrm>
            <a:off x="4724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06" name="Line 98"/>
          <p:cNvSpPr>
            <a:spLocks noChangeShapeType="1"/>
          </p:cNvSpPr>
          <p:nvPr/>
        </p:nvSpPr>
        <p:spPr bwMode="auto">
          <a:xfrm>
            <a:off x="4267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07" name="Line 99"/>
          <p:cNvSpPr>
            <a:spLocks noChangeShapeType="1"/>
          </p:cNvSpPr>
          <p:nvPr/>
        </p:nvSpPr>
        <p:spPr bwMode="auto">
          <a:xfrm>
            <a:off x="4267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08" name="Line 100"/>
          <p:cNvSpPr>
            <a:spLocks noChangeShapeType="1"/>
          </p:cNvSpPr>
          <p:nvPr/>
        </p:nvSpPr>
        <p:spPr bwMode="auto">
          <a:xfrm>
            <a:off x="2895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09" name="Line 101"/>
          <p:cNvSpPr>
            <a:spLocks noChangeShapeType="1"/>
          </p:cNvSpPr>
          <p:nvPr/>
        </p:nvSpPr>
        <p:spPr bwMode="auto">
          <a:xfrm flipH="1">
            <a:off x="3124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10" name="Line 102"/>
          <p:cNvSpPr>
            <a:spLocks noChangeShapeType="1"/>
          </p:cNvSpPr>
          <p:nvPr/>
        </p:nvSpPr>
        <p:spPr bwMode="auto">
          <a:xfrm>
            <a:off x="3352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11" name="Line 103"/>
          <p:cNvSpPr>
            <a:spLocks noChangeShapeType="1"/>
          </p:cNvSpPr>
          <p:nvPr/>
        </p:nvSpPr>
        <p:spPr bwMode="auto">
          <a:xfrm>
            <a:off x="3352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12" name="Line 104"/>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14" name="Line 106"/>
          <p:cNvSpPr>
            <a:spLocks noChangeShapeType="1"/>
          </p:cNvSpPr>
          <p:nvPr/>
        </p:nvSpPr>
        <p:spPr bwMode="auto">
          <a:xfrm>
            <a:off x="2438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15" name="Line 107"/>
          <p:cNvSpPr>
            <a:spLocks noChangeShapeType="1"/>
          </p:cNvSpPr>
          <p:nvPr/>
        </p:nvSpPr>
        <p:spPr bwMode="auto">
          <a:xfrm flipH="1">
            <a:off x="19812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18" name="Line 110"/>
          <p:cNvSpPr>
            <a:spLocks noChangeShapeType="1"/>
          </p:cNvSpPr>
          <p:nvPr/>
        </p:nvSpPr>
        <p:spPr bwMode="auto">
          <a:xfrm>
            <a:off x="4724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19" name="Line 111"/>
          <p:cNvSpPr>
            <a:spLocks noChangeShapeType="1"/>
          </p:cNvSpPr>
          <p:nvPr/>
        </p:nvSpPr>
        <p:spPr bwMode="auto">
          <a:xfrm flipH="1">
            <a:off x="42672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21" name="Line 113"/>
          <p:cNvSpPr>
            <a:spLocks noChangeShapeType="1"/>
          </p:cNvSpPr>
          <p:nvPr/>
        </p:nvSpPr>
        <p:spPr bwMode="auto">
          <a:xfrm>
            <a:off x="60960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22" name="Line 114"/>
          <p:cNvSpPr>
            <a:spLocks noChangeShapeType="1"/>
          </p:cNvSpPr>
          <p:nvPr/>
        </p:nvSpPr>
        <p:spPr bwMode="auto">
          <a:xfrm flipH="1">
            <a:off x="5638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29" name="Line 121"/>
          <p:cNvSpPr>
            <a:spLocks noChangeShapeType="1"/>
          </p:cNvSpPr>
          <p:nvPr/>
        </p:nvSpPr>
        <p:spPr bwMode="auto">
          <a:xfrm>
            <a:off x="33528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30" name="Line 122"/>
          <p:cNvSpPr>
            <a:spLocks noChangeShapeType="1"/>
          </p:cNvSpPr>
          <p:nvPr/>
        </p:nvSpPr>
        <p:spPr bwMode="auto">
          <a:xfrm flipH="1">
            <a:off x="28956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31" name="Line 123"/>
          <p:cNvSpPr>
            <a:spLocks noChangeShapeType="1"/>
          </p:cNvSpPr>
          <p:nvPr/>
        </p:nvSpPr>
        <p:spPr bwMode="auto">
          <a:xfrm>
            <a:off x="3352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32" name="Line 124"/>
          <p:cNvSpPr>
            <a:spLocks noChangeShapeType="1"/>
          </p:cNvSpPr>
          <p:nvPr/>
        </p:nvSpPr>
        <p:spPr bwMode="auto">
          <a:xfrm>
            <a:off x="5181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33" name="Line 125"/>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34" name="Line 126"/>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35" name="Line 127"/>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36" name="Line 128"/>
          <p:cNvSpPr>
            <a:spLocks noChangeShapeType="1"/>
          </p:cNvSpPr>
          <p:nvPr/>
        </p:nvSpPr>
        <p:spPr bwMode="auto">
          <a:xfrm flipH="1">
            <a:off x="2438400" y="3733800"/>
            <a:ext cx="609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37" name="Line 129"/>
          <p:cNvSpPr>
            <a:spLocks noChangeShapeType="1"/>
          </p:cNvSpPr>
          <p:nvPr/>
        </p:nvSpPr>
        <p:spPr bwMode="auto">
          <a:xfrm>
            <a:off x="30480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38" name="Line 130"/>
          <p:cNvSpPr>
            <a:spLocks noChangeShapeType="1"/>
          </p:cNvSpPr>
          <p:nvPr/>
        </p:nvSpPr>
        <p:spPr bwMode="auto">
          <a:xfrm>
            <a:off x="3962400" y="3733800"/>
            <a:ext cx="7620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39" name="Line 131"/>
          <p:cNvSpPr>
            <a:spLocks noChangeShapeType="1"/>
          </p:cNvSpPr>
          <p:nvPr/>
        </p:nvSpPr>
        <p:spPr bwMode="auto">
          <a:xfrm>
            <a:off x="48768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40" name="Line 132"/>
          <p:cNvSpPr>
            <a:spLocks noChangeShapeType="1"/>
          </p:cNvSpPr>
          <p:nvPr/>
        </p:nvSpPr>
        <p:spPr bwMode="auto">
          <a:xfrm>
            <a:off x="56388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41" name="Line 133"/>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42" name="Line 134"/>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43" name="Line 135"/>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44" name="Rectangle 136"/>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945" name="Rectangle 137"/>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947" name="Rectangle 139"/>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951" name="Rectangle 143"/>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953" name="Line 145"/>
          <p:cNvSpPr>
            <a:spLocks noChangeShapeType="1"/>
          </p:cNvSpPr>
          <p:nvPr/>
        </p:nvSpPr>
        <p:spPr bwMode="auto">
          <a:xfrm flipH="1">
            <a:off x="3048000" y="3048000"/>
            <a:ext cx="4572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54" name="Line 146"/>
          <p:cNvSpPr>
            <a:spLocks noChangeShapeType="1"/>
          </p:cNvSpPr>
          <p:nvPr/>
        </p:nvSpPr>
        <p:spPr bwMode="auto">
          <a:xfrm flipH="1">
            <a:off x="3962400" y="3048000"/>
            <a:ext cx="609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55" name="Line 147"/>
          <p:cNvSpPr>
            <a:spLocks noChangeShapeType="1"/>
          </p:cNvSpPr>
          <p:nvPr/>
        </p:nvSpPr>
        <p:spPr bwMode="auto">
          <a:xfrm>
            <a:off x="4572000" y="3048000"/>
            <a:ext cx="3048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56" name="Line 148"/>
          <p:cNvSpPr>
            <a:spLocks noChangeShapeType="1"/>
          </p:cNvSpPr>
          <p:nvPr/>
        </p:nvSpPr>
        <p:spPr bwMode="auto">
          <a:xfrm>
            <a:off x="5638800" y="3048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57" name="Line 149"/>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59" name="Line 151"/>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60" name="Line 152"/>
          <p:cNvSpPr>
            <a:spLocks noChangeShapeType="1"/>
          </p:cNvSpPr>
          <p:nvPr/>
        </p:nvSpPr>
        <p:spPr bwMode="auto">
          <a:xfrm flipH="1">
            <a:off x="3505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61" name="Line 153"/>
          <p:cNvSpPr>
            <a:spLocks noChangeShapeType="1"/>
          </p:cNvSpPr>
          <p:nvPr/>
        </p:nvSpPr>
        <p:spPr bwMode="auto">
          <a:xfrm>
            <a:off x="40386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63" name="Line 155"/>
          <p:cNvSpPr>
            <a:spLocks noChangeShapeType="1"/>
          </p:cNvSpPr>
          <p:nvPr/>
        </p:nvSpPr>
        <p:spPr bwMode="auto">
          <a:xfrm flipH="1">
            <a:off x="56388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64" name="Line 156"/>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65" name="Line 157"/>
          <p:cNvSpPr>
            <a:spLocks noChangeShapeType="1"/>
          </p:cNvSpPr>
          <p:nvPr/>
        </p:nvSpPr>
        <p:spPr bwMode="auto">
          <a:xfrm flipH="1">
            <a:off x="4038600" y="18288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66" name="Line 158"/>
          <p:cNvSpPr>
            <a:spLocks noChangeShapeType="1"/>
          </p:cNvSpPr>
          <p:nvPr/>
        </p:nvSpPr>
        <p:spPr bwMode="auto">
          <a:xfrm>
            <a:off x="5105400" y="18288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7967" name="Text Box 159"/>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47968" name="Text Box 160"/>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47969" name="Text Box 161"/>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47970" name="Text Box 162"/>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47971" name="Text Box 163"/>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47972" name="Text Box 164"/>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47973" name="Text Box 165"/>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47974" name="Text Box 166"/>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47975" name="Text Box 167"/>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47976" name="Text Box 168"/>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47977" name="Text Box 169"/>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47978" name="Text Box 170"/>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47979" name="Text Box 171"/>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47980" name="Text Box 172"/>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47981" name="Text Box 173"/>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47982" name="Text Box 174"/>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47983" name="Text Box 175"/>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47984" name="Text Box 176"/>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47985" name="Text Box 177"/>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47986" name="Text Box 178"/>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47987" name="Text Box 179"/>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47990" name="Text Box 182"/>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47991" name="Text Box 183"/>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47992" name="Text Box 184"/>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47993" name="Text Box 185"/>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53955"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56"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57"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58"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59"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60"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61"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62"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63"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64"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65"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66"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67"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68"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69"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70"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71"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72"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73"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74"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75" name="Rectangle 23"/>
          <p:cNvSpPr>
            <a:spLocks noChangeArrowheads="1"/>
          </p:cNvSpPr>
          <p:nvPr/>
        </p:nvSpPr>
        <p:spPr bwMode="auto">
          <a:xfrm>
            <a:off x="3962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76" name="Rectangle 24"/>
          <p:cNvSpPr>
            <a:spLocks noChangeArrowheads="1"/>
          </p:cNvSpPr>
          <p:nvPr/>
        </p:nvSpPr>
        <p:spPr bwMode="auto">
          <a:xfrm>
            <a:off x="2590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77" name="Rectangle 25"/>
          <p:cNvSpPr>
            <a:spLocks noChangeArrowheads="1"/>
          </p:cNvSpPr>
          <p:nvPr/>
        </p:nvSpPr>
        <p:spPr bwMode="auto">
          <a:xfrm>
            <a:off x="3505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78" name="Rectangle 26"/>
          <p:cNvSpPr>
            <a:spLocks noChangeArrowheads="1"/>
          </p:cNvSpPr>
          <p:nvPr/>
        </p:nvSpPr>
        <p:spPr bwMode="auto">
          <a:xfrm>
            <a:off x="3733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79"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80" name="Rectangle 28"/>
          <p:cNvSpPr>
            <a:spLocks noChangeArrowheads="1"/>
          </p:cNvSpPr>
          <p:nvPr/>
        </p:nvSpPr>
        <p:spPr bwMode="auto">
          <a:xfrm>
            <a:off x="3048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81" name="Rectangle 29"/>
          <p:cNvSpPr>
            <a:spLocks noChangeArrowheads="1"/>
          </p:cNvSpPr>
          <p:nvPr/>
        </p:nvSpPr>
        <p:spPr bwMode="auto">
          <a:xfrm>
            <a:off x="3276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82"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83"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84" name="Rectangle 32"/>
          <p:cNvSpPr>
            <a:spLocks noChangeArrowheads="1"/>
          </p:cNvSpPr>
          <p:nvPr/>
        </p:nvSpPr>
        <p:spPr bwMode="auto">
          <a:xfrm>
            <a:off x="4648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85"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86" name="Rectangle 34"/>
          <p:cNvSpPr>
            <a:spLocks noChangeArrowheads="1"/>
          </p:cNvSpPr>
          <p:nvPr/>
        </p:nvSpPr>
        <p:spPr bwMode="auto">
          <a:xfrm>
            <a:off x="4876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87"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88"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89"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90"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91"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92"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93"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94"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95"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96"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97"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98"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999"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00"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01"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02"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03"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04" name="Rectangle 52"/>
          <p:cNvSpPr>
            <a:spLocks noChangeArrowheads="1"/>
          </p:cNvSpPr>
          <p:nvPr/>
        </p:nvSpPr>
        <p:spPr bwMode="auto">
          <a:xfrm>
            <a:off x="3276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05"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06"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07" name="Rectangle 55"/>
          <p:cNvSpPr>
            <a:spLocks noChangeArrowheads="1"/>
          </p:cNvSpPr>
          <p:nvPr/>
        </p:nvSpPr>
        <p:spPr bwMode="auto">
          <a:xfrm>
            <a:off x="3733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08"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09" name="Rectangle 57"/>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10" name="Line 58"/>
          <p:cNvSpPr>
            <a:spLocks noChangeShapeType="1"/>
          </p:cNvSpPr>
          <p:nvPr/>
        </p:nvSpPr>
        <p:spPr bwMode="auto">
          <a:xfrm>
            <a:off x="1981200" y="54102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11" name="Line 59"/>
          <p:cNvSpPr>
            <a:spLocks noChangeShapeType="1"/>
          </p:cNvSpPr>
          <p:nvPr/>
        </p:nvSpPr>
        <p:spPr bwMode="auto">
          <a:xfrm>
            <a:off x="1981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12" name="Line 60"/>
          <p:cNvSpPr>
            <a:spLocks noChangeShapeType="1"/>
          </p:cNvSpPr>
          <p:nvPr/>
        </p:nvSpPr>
        <p:spPr bwMode="auto">
          <a:xfrm>
            <a:off x="5181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13"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14" name="Line 62"/>
          <p:cNvSpPr>
            <a:spLocks noChangeShapeType="1"/>
          </p:cNvSpPr>
          <p:nvPr/>
        </p:nvSpPr>
        <p:spPr bwMode="auto">
          <a:xfrm>
            <a:off x="5638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15"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16" name="Line 64"/>
          <p:cNvSpPr>
            <a:spLocks noChangeShapeType="1"/>
          </p:cNvSpPr>
          <p:nvPr/>
        </p:nvSpPr>
        <p:spPr bwMode="auto">
          <a:xfrm>
            <a:off x="6096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17"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18" name="Line 66"/>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19"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20" name="Line 68"/>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21"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22" name="Line 70"/>
          <p:cNvSpPr>
            <a:spLocks noChangeShapeType="1"/>
          </p:cNvSpPr>
          <p:nvPr/>
        </p:nvSpPr>
        <p:spPr bwMode="auto">
          <a:xfrm>
            <a:off x="3810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23" name="Line 71"/>
          <p:cNvSpPr>
            <a:spLocks noChangeShapeType="1"/>
          </p:cNvSpPr>
          <p:nvPr/>
        </p:nvSpPr>
        <p:spPr bwMode="auto">
          <a:xfrm>
            <a:off x="3810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24" name="Line 72"/>
          <p:cNvSpPr>
            <a:spLocks noChangeShapeType="1"/>
          </p:cNvSpPr>
          <p:nvPr/>
        </p:nvSpPr>
        <p:spPr bwMode="auto">
          <a:xfrm>
            <a:off x="2438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25" name="Line 73"/>
          <p:cNvSpPr>
            <a:spLocks noChangeShapeType="1"/>
          </p:cNvSpPr>
          <p:nvPr/>
        </p:nvSpPr>
        <p:spPr bwMode="auto">
          <a:xfrm>
            <a:off x="2438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26" name="Line 74"/>
          <p:cNvSpPr>
            <a:spLocks noChangeShapeType="1"/>
          </p:cNvSpPr>
          <p:nvPr/>
        </p:nvSpPr>
        <p:spPr bwMode="auto">
          <a:xfrm>
            <a:off x="4724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27" name="Line 75"/>
          <p:cNvSpPr>
            <a:spLocks noChangeShapeType="1"/>
          </p:cNvSpPr>
          <p:nvPr/>
        </p:nvSpPr>
        <p:spPr bwMode="auto">
          <a:xfrm>
            <a:off x="4724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28" name="Line 76"/>
          <p:cNvSpPr>
            <a:spLocks noChangeShapeType="1"/>
          </p:cNvSpPr>
          <p:nvPr/>
        </p:nvSpPr>
        <p:spPr bwMode="auto">
          <a:xfrm>
            <a:off x="4267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29" name="Line 77"/>
          <p:cNvSpPr>
            <a:spLocks noChangeShapeType="1"/>
          </p:cNvSpPr>
          <p:nvPr/>
        </p:nvSpPr>
        <p:spPr bwMode="auto">
          <a:xfrm>
            <a:off x="4267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30" name="Line 78"/>
          <p:cNvSpPr>
            <a:spLocks noChangeShapeType="1"/>
          </p:cNvSpPr>
          <p:nvPr/>
        </p:nvSpPr>
        <p:spPr bwMode="auto">
          <a:xfrm>
            <a:off x="2895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31" name="Line 79"/>
          <p:cNvSpPr>
            <a:spLocks noChangeShapeType="1"/>
          </p:cNvSpPr>
          <p:nvPr/>
        </p:nvSpPr>
        <p:spPr bwMode="auto">
          <a:xfrm flipH="1">
            <a:off x="3124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32" name="Line 80"/>
          <p:cNvSpPr>
            <a:spLocks noChangeShapeType="1"/>
          </p:cNvSpPr>
          <p:nvPr/>
        </p:nvSpPr>
        <p:spPr bwMode="auto">
          <a:xfrm>
            <a:off x="3352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33" name="Line 81"/>
          <p:cNvSpPr>
            <a:spLocks noChangeShapeType="1"/>
          </p:cNvSpPr>
          <p:nvPr/>
        </p:nvSpPr>
        <p:spPr bwMode="auto">
          <a:xfrm>
            <a:off x="3352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34"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35" name="Line 83"/>
          <p:cNvSpPr>
            <a:spLocks noChangeShapeType="1"/>
          </p:cNvSpPr>
          <p:nvPr/>
        </p:nvSpPr>
        <p:spPr bwMode="auto">
          <a:xfrm>
            <a:off x="2438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36" name="Line 84"/>
          <p:cNvSpPr>
            <a:spLocks noChangeShapeType="1"/>
          </p:cNvSpPr>
          <p:nvPr/>
        </p:nvSpPr>
        <p:spPr bwMode="auto">
          <a:xfrm flipH="1">
            <a:off x="1981200" y="4572000"/>
            <a:ext cx="457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37" name="Line 85"/>
          <p:cNvSpPr>
            <a:spLocks noChangeShapeType="1"/>
          </p:cNvSpPr>
          <p:nvPr/>
        </p:nvSpPr>
        <p:spPr bwMode="auto">
          <a:xfrm>
            <a:off x="4724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38" name="Line 86"/>
          <p:cNvSpPr>
            <a:spLocks noChangeShapeType="1"/>
          </p:cNvSpPr>
          <p:nvPr/>
        </p:nvSpPr>
        <p:spPr bwMode="auto">
          <a:xfrm flipH="1">
            <a:off x="42672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39" name="Line 87"/>
          <p:cNvSpPr>
            <a:spLocks noChangeShapeType="1"/>
          </p:cNvSpPr>
          <p:nvPr/>
        </p:nvSpPr>
        <p:spPr bwMode="auto">
          <a:xfrm>
            <a:off x="60960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40"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41" name="Line 89"/>
          <p:cNvSpPr>
            <a:spLocks noChangeShapeType="1"/>
          </p:cNvSpPr>
          <p:nvPr/>
        </p:nvSpPr>
        <p:spPr bwMode="auto">
          <a:xfrm>
            <a:off x="33528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42" name="Line 90"/>
          <p:cNvSpPr>
            <a:spLocks noChangeShapeType="1"/>
          </p:cNvSpPr>
          <p:nvPr/>
        </p:nvSpPr>
        <p:spPr bwMode="auto">
          <a:xfrm flipH="1">
            <a:off x="28956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43" name="Line 91"/>
          <p:cNvSpPr>
            <a:spLocks noChangeShapeType="1"/>
          </p:cNvSpPr>
          <p:nvPr/>
        </p:nvSpPr>
        <p:spPr bwMode="auto">
          <a:xfrm>
            <a:off x="3352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44" name="Line 92"/>
          <p:cNvSpPr>
            <a:spLocks noChangeShapeType="1"/>
          </p:cNvSpPr>
          <p:nvPr/>
        </p:nvSpPr>
        <p:spPr bwMode="auto">
          <a:xfrm>
            <a:off x="5181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45" name="Line 93"/>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46" name="Line 94"/>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47"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48" name="Line 96"/>
          <p:cNvSpPr>
            <a:spLocks noChangeShapeType="1"/>
          </p:cNvSpPr>
          <p:nvPr/>
        </p:nvSpPr>
        <p:spPr bwMode="auto">
          <a:xfrm flipH="1">
            <a:off x="2438400" y="3733800"/>
            <a:ext cx="6096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49" name="Line 97"/>
          <p:cNvSpPr>
            <a:spLocks noChangeShapeType="1"/>
          </p:cNvSpPr>
          <p:nvPr/>
        </p:nvSpPr>
        <p:spPr bwMode="auto">
          <a:xfrm>
            <a:off x="30480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50" name="Line 98"/>
          <p:cNvSpPr>
            <a:spLocks noChangeShapeType="1"/>
          </p:cNvSpPr>
          <p:nvPr/>
        </p:nvSpPr>
        <p:spPr bwMode="auto">
          <a:xfrm>
            <a:off x="3962400" y="3733800"/>
            <a:ext cx="7620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51"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52"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53" name="Line 101"/>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54"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55"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56"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57"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58"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59"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060" name="Line 108"/>
          <p:cNvSpPr>
            <a:spLocks noChangeShapeType="1"/>
          </p:cNvSpPr>
          <p:nvPr/>
        </p:nvSpPr>
        <p:spPr bwMode="auto">
          <a:xfrm flipH="1">
            <a:off x="3048000" y="3048000"/>
            <a:ext cx="4572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61" name="Line 109"/>
          <p:cNvSpPr>
            <a:spLocks noChangeShapeType="1"/>
          </p:cNvSpPr>
          <p:nvPr/>
        </p:nvSpPr>
        <p:spPr bwMode="auto">
          <a:xfrm flipH="1">
            <a:off x="3962400" y="3048000"/>
            <a:ext cx="609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62"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63" name="Line 111"/>
          <p:cNvSpPr>
            <a:spLocks noChangeShapeType="1"/>
          </p:cNvSpPr>
          <p:nvPr/>
        </p:nvSpPr>
        <p:spPr bwMode="auto">
          <a:xfrm>
            <a:off x="5638800" y="3048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64"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65"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66" name="Line 114"/>
          <p:cNvSpPr>
            <a:spLocks noChangeShapeType="1"/>
          </p:cNvSpPr>
          <p:nvPr/>
        </p:nvSpPr>
        <p:spPr bwMode="auto">
          <a:xfrm flipH="1">
            <a:off x="35052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67" name="Line 115"/>
          <p:cNvSpPr>
            <a:spLocks noChangeShapeType="1"/>
          </p:cNvSpPr>
          <p:nvPr/>
        </p:nvSpPr>
        <p:spPr bwMode="auto">
          <a:xfrm>
            <a:off x="40386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68"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69"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70"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71"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4072" name="Text Box 120"/>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54073" name="Text Box 121"/>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4074" name="Text Box 122"/>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4075" name="Text Box 123"/>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54076" name="Text Box 124"/>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4077" name="Text Box 125"/>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54078" name="Text Box 126"/>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4079" name="Text Box 127"/>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54080" name="Text Box 128"/>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4081" name="Text Box 129"/>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54082" name="Text Box 130"/>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4083" name="Text Box 131"/>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4084" name="Text Box 132"/>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4085" name="Text Box 133"/>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54086" name="Text Box 134"/>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54087" name="Text Box 135"/>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4088" name="Text Box 136"/>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4089" name="Text Box 137"/>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54090" name="Text Box 138"/>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54091" name="Text Box 139"/>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4092" name="Text Box 140"/>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4093" name="Text Box 141"/>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4094" name="Text Box 142"/>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54095" name="Text Box 143"/>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4096" name="Text Box 144"/>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4103" name="Text Box 151"/>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mc:AlternateContent xmlns:mc="http://schemas.openxmlformats.org/markup-compatibility/2006">
        <mc:Choice xmlns:a14="http://schemas.microsoft.com/office/drawing/2010/main" Requires="a14">
          <p:sp>
            <p:nvSpPr>
              <p:cNvPr id="3" name="TextBox 2"/>
              <p:cNvSpPr txBox="1"/>
              <p:nvPr/>
            </p:nvSpPr>
            <p:spPr>
              <a:xfrm>
                <a:off x="304800" y="3935167"/>
                <a:ext cx="1524000" cy="1077218"/>
              </a:xfrm>
              <a:prstGeom prst="rect">
                <a:avLst/>
              </a:prstGeom>
              <a:noFill/>
            </p:spPr>
            <p:txBody>
              <a:bodyPr wrap="square" rtlCol="0">
                <a:spAutoFit/>
              </a:bodyPr>
              <a:lstStyle/>
              <a:p>
                <a14:m>
                  <m:oMath xmlns:m="http://schemas.openxmlformats.org/officeDocument/2006/math">
                    <m:r>
                      <a:rPr lang="zh-CN" altLang="el-GR" sz="3200" i="1" smtClean="0">
                        <a:solidFill>
                          <a:srgbClr val="FF0000"/>
                        </a:solidFill>
                        <a:latin typeface="Cambria Math"/>
                      </a:rPr>
                      <m:t>𝛼</m:t>
                    </m:r>
                    <m:r>
                      <a:rPr lang="en-US" altLang="zh-CN" sz="3200" b="0" i="1" smtClean="0">
                        <a:solidFill>
                          <a:srgbClr val="FF0000"/>
                        </a:solidFill>
                        <a:latin typeface="Cambria Math"/>
                      </a:rPr>
                      <m:t>=</m:t>
                    </m:r>
                  </m:oMath>
                </a14:m>
                <a:r>
                  <a:rPr lang="en-US" altLang="zh-CN" sz="3200" dirty="0" smtClean="0">
                    <a:solidFill>
                      <a:srgbClr val="FF0000"/>
                    </a:solidFill>
                  </a:rPr>
                  <a:t> -</a:t>
                </a:r>
                <a14:m>
                  <m:oMath xmlns:m="http://schemas.openxmlformats.org/officeDocument/2006/math">
                    <m:r>
                      <a:rPr lang="zh-CN" altLang="en-US" sz="3200" i="1">
                        <a:solidFill>
                          <a:srgbClr val="FF0000"/>
                        </a:solidFill>
                        <a:latin typeface="Cambria Math"/>
                      </a:rPr>
                      <m:t>∞</m:t>
                    </m:r>
                  </m:oMath>
                </a14:m>
                <a:endParaRPr lang="en-US" altLang="zh-CN" sz="3200" dirty="0" smtClean="0">
                  <a:solidFill>
                    <a:srgbClr val="FF0000"/>
                  </a:solidFill>
                </a:endParaRPr>
              </a:p>
              <a:p>
                <a14:m>
                  <m:oMathPara xmlns:m="http://schemas.openxmlformats.org/officeDocument/2006/math">
                    <m:oMathParaPr>
                      <m:jc m:val="centerGroup"/>
                    </m:oMathParaPr>
                    <m:oMath xmlns:m="http://schemas.openxmlformats.org/officeDocument/2006/math">
                      <m:r>
                        <a:rPr lang="zh-CN" altLang="en-US" sz="3200" i="1" smtClean="0">
                          <a:solidFill>
                            <a:srgbClr val="0000FF"/>
                          </a:solidFill>
                          <a:latin typeface="Cambria Math"/>
                        </a:rPr>
                        <m:t>𝛽</m:t>
                      </m:r>
                      <m:r>
                        <a:rPr lang="en-US" altLang="zh-CN" sz="3200" b="0" i="1" smtClean="0">
                          <a:solidFill>
                            <a:srgbClr val="0000FF"/>
                          </a:solidFill>
                          <a:latin typeface="Cambria Math"/>
                        </a:rPr>
                        <m:t>=0</m:t>
                      </m:r>
                    </m:oMath>
                  </m:oMathPara>
                </a14:m>
                <a:endParaRPr lang="en-US" altLang="zh-CN" sz="3200" dirty="0">
                  <a:solidFill>
                    <a:srgbClr val="0000FF"/>
                  </a:solidFill>
                </a:endParaRPr>
              </a:p>
            </p:txBody>
          </p:sp>
        </mc:Choice>
        <mc:Fallback>
          <p:sp>
            <p:nvSpPr>
              <p:cNvPr id="3" name="TextBox 2"/>
              <p:cNvSpPr txBox="1">
                <a:spLocks noRot="1" noChangeAspect="1" noMove="1" noResize="1" noEditPoints="1" noAdjustHandles="1" noChangeArrowheads="1" noChangeShapeType="1" noTextEdit="1"/>
              </p:cNvSpPr>
              <p:nvPr/>
            </p:nvSpPr>
            <p:spPr>
              <a:xfrm>
                <a:off x="304800" y="3935167"/>
                <a:ext cx="1524000" cy="1077218"/>
              </a:xfrm>
              <a:prstGeom prst="rect">
                <a:avLst/>
              </a:prstGeom>
              <a:blipFill rotWithShape="1">
                <a:blip r:embed="rId2"/>
                <a:stretch>
                  <a:fillRect t="-7955"/>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54979"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980"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981"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982"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983"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984"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985"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986"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987"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988"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989"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990"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991"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992"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993"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994"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995"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996"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997"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998"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4999" name="Rectangle 23"/>
          <p:cNvSpPr>
            <a:spLocks noChangeArrowheads="1"/>
          </p:cNvSpPr>
          <p:nvPr/>
        </p:nvSpPr>
        <p:spPr bwMode="auto">
          <a:xfrm>
            <a:off x="3962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00" name="Rectangle 24"/>
          <p:cNvSpPr>
            <a:spLocks noChangeArrowheads="1"/>
          </p:cNvSpPr>
          <p:nvPr/>
        </p:nvSpPr>
        <p:spPr bwMode="auto">
          <a:xfrm>
            <a:off x="2590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01" name="Rectangle 25"/>
          <p:cNvSpPr>
            <a:spLocks noChangeArrowheads="1"/>
          </p:cNvSpPr>
          <p:nvPr/>
        </p:nvSpPr>
        <p:spPr bwMode="auto">
          <a:xfrm>
            <a:off x="3505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02" name="Rectangle 26"/>
          <p:cNvSpPr>
            <a:spLocks noChangeArrowheads="1"/>
          </p:cNvSpPr>
          <p:nvPr/>
        </p:nvSpPr>
        <p:spPr bwMode="auto">
          <a:xfrm>
            <a:off x="3733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03"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04" name="Rectangle 28"/>
          <p:cNvSpPr>
            <a:spLocks noChangeArrowheads="1"/>
          </p:cNvSpPr>
          <p:nvPr/>
        </p:nvSpPr>
        <p:spPr bwMode="auto">
          <a:xfrm>
            <a:off x="3048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05" name="Rectangle 29"/>
          <p:cNvSpPr>
            <a:spLocks noChangeArrowheads="1"/>
          </p:cNvSpPr>
          <p:nvPr/>
        </p:nvSpPr>
        <p:spPr bwMode="auto">
          <a:xfrm>
            <a:off x="3276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06"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07"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08" name="Rectangle 32"/>
          <p:cNvSpPr>
            <a:spLocks noChangeArrowheads="1"/>
          </p:cNvSpPr>
          <p:nvPr/>
        </p:nvSpPr>
        <p:spPr bwMode="auto">
          <a:xfrm>
            <a:off x="4648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09"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10" name="Rectangle 34"/>
          <p:cNvSpPr>
            <a:spLocks noChangeArrowheads="1"/>
          </p:cNvSpPr>
          <p:nvPr/>
        </p:nvSpPr>
        <p:spPr bwMode="auto">
          <a:xfrm>
            <a:off x="4876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11"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12"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13"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14"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15"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16"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17"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18"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19"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20"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21"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22"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23"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24"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25"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26"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27"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28" name="Rectangle 52"/>
          <p:cNvSpPr>
            <a:spLocks noChangeArrowheads="1"/>
          </p:cNvSpPr>
          <p:nvPr/>
        </p:nvSpPr>
        <p:spPr bwMode="auto">
          <a:xfrm>
            <a:off x="3276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29"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30"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31" name="Rectangle 55"/>
          <p:cNvSpPr>
            <a:spLocks noChangeArrowheads="1"/>
          </p:cNvSpPr>
          <p:nvPr/>
        </p:nvSpPr>
        <p:spPr bwMode="auto">
          <a:xfrm>
            <a:off x="3733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32"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33" name="Rectangle 57"/>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34"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35" name="Line 59"/>
          <p:cNvSpPr>
            <a:spLocks noChangeShapeType="1"/>
          </p:cNvSpPr>
          <p:nvPr/>
        </p:nvSpPr>
        <p:spPr bwMode="auto">
          <a:xfrm>
            <a:off x="1981200" y="5410200"/>
            <a:ext cx="22860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36" name="Line 60"/>
          <p:cNvSpPr>
            <a:spLocks noChangeShapeType="1"/>
          </p:cNvSpPr>
          <p:nvPr/>
        </p:nvSpPr>
        <p:spPr bwMode="auto">
          <a:xfrm>
            <a:off x="5181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37"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38" name="Line 62"/>
          <p:cNvSpPr>
            <a:spLocks noChangeShapeType="1"/>
          </p:cNvSpPr>
          <p:nvPr/>
        </p:nvSpPr>
        <p:spPr bwMode="auto">
          <a:xfrm>
            <a:off x="5638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39"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40" name="Line 64"/>
          <p:cNvSpPr>
            <a:spLocks noChangeShapeType="1"/>
          </p:cNvSpPr>
          <p:nvPr/>
        </p:nvSpPr>
        <p:spPr bwMode="auto">
          <a:xfrm>
            <a:off x="6096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41"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42" name="Line 66"/>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43"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44" name="Line 68"/>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45"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46" name="Line 70"/>
          <p:cNvSpPr>
            <a:spLocks noChangeShapeType="1"/>
          </p:cNvSpPr>
          <p:nvPr/>
        </p:nvSpPr>
        <p:spPr bwMode="auto">
          <a:xfrm>
            <a:off x="3810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47" name="Line 71"/>
          <p:cNvSpPr>
            <a:spLocks noChangeShapeType="1"/>
          </p:cNvSpPr>
          <p:nvPr/>
        </p:nvSpPr>
        <p:spPr bwMode="auto">
          <a:xfrm>
            <a:off x="3810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48" name="Line 72"/>
          <p:cNvSpPr>
            <a:spLocks noChangeShapeType="1"/>
          </p:cNvSpPr>
          <p:nvPr/>
        </p:nvSpPr>
        <p:spPr bwMode="auto">
          <a:xfrm>
            <a:off x="2438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49" name="Line 73"/>
          <p:cNvSpPr>
            <a:spLocks noChangeShapeType="1"/>
          </p:cNvSpPr>
          <p:nvPr/>
        </p:nvSpPr>
        <p:spPr bwMode="auto">
          <a:xfrm>
            <a:off x="2438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50" name="Line 74"/>
          <p:cNvSpPr>
            <a:spLocks noChangeShapeType="1"/>
          </p:cNvSpPr>
          <p:nvPr/>
        </p:nvSpPr>
        <p:spPr bwMode="auto">
          <a:xfrm>
            <a:off x="4724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51" name="Line 75"/>
          <p:cNvSpPr>
            <a:spLocks noChangeShapeType="1"/>
          </p:cNvSpPr>
          <p:nvPr/>
        </p:nvSpPr>
        <p:spPr bwMode="auto">
          <a:xfrm>
            <a:off x="4724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52" name="Line 76"/>
          <p:cNvSpPr>
            <a:spLocks noChangeShapeType="1"/>
          </p:cNvSpPr>
          <p:nvPr/>
        </p:nvSpPr>
        <p:spPr bwMode="auto">
          <a:xfrm>
            <a:off x="4267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53" name="Line 77"/>
          <p:cNvSpPr>
            <a:spLocks noChangeShapeType="1"/>
          </p:cNvSpPr>
          <p:nvPr/>
        </p:nvSpPr>
        <p:spPr bwMode="auto">
          <a:xfrm>
            <a:off x="4267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54" name="Line 78"/>
          <p:cNvSpPr>
            <a:spLocks noChangeShapeType="1"/>
          </p:cNvSpPr>
          <p:nvPr/>
        </p:nvSpPr>
        <p:spPr bwMode="auto">
          <a:xfrm>
            <a:off x="2895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55" name="Line 79"/>
          <p:cNvSpPr>
            <a:spLocks noChangeShapeType="1"/>
          </p:cNvSpPr>
          <p:nvPr/>
        </p:nvSpPr>
        <p:spPr bwMode="auto">
          <a:xfrm flipH="1">
            <a:off x="3124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56" name="Line 80"/>
          <p:cNvSpPr>
            <a:spLocks noChangeShapeType="1"/>
          </p:cNvSpPr>
          <p:nvPr/>
        </p:nvSpPr>
        <p:spPr bwMode="auto">
          <a:xfrm>
            <a:off x="3352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57" name="Line 81"/>
          <p:cNvSpPr>
            <a:spLocks noChangeShapeType="1"/>
          </p:cNvSpPr>
          <p:nvPr/>
        </p:nvSpPr>
        <p:spPr bwMode="auto">
          <a:xfrm>
            <a:off x="3352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58"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59" name="Line 83"/>
          <p:cNvSpPr>
            <a:spLocks noChangeShapeType="1"/>
          </p:cNvSpPr>
          <p:nvPr/>
        </p:nvSpPr>
        <p:spPr bwMode="auto">
          <a:xfrm>
            <a:off x="2438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60" name="Line 84"/>
          <p:cNvSpPr>
            <a:spLocks noChangeShapeType="1"/>
          </p:cNvSpPr>
          <p:nvPr/>
        </p:nvSpPr>
        <p:spPr bwMode="auto">
          <a:xfrm flipH="1">
            <a:off x="1981200" y="4572000"/>
            <a:ext cx="457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61" name="Line 85"/>
          <p:cNvSpPr>
            <a:spLocks noChangeShapeType="1"/>
          </p:cNvSpPr>
          <p:nvPr/>
        </p:nvSpPr>
        <p:spPr bwMode="auto">
          <a:xfrm>
            <a:off x="4724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62" name="Line 86"/>
          <p:cNvSpPr>
            <a:spLocks noChangeShapeType="1"/>
          </p:cNvSpPr>
          <p:nvPr/>
        </p:nvSpPr>
        <p:spPr bwMode="auto">
          <a:xfrm flipH="1">
            <a:off x="42672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63" name="Line 87"/>
          <p:cNvSpPr>
            <a:spLocks noChangeShapeType="1"/>
          </p:cNvSpPr>
          <p:nvPr/>
        </p:nvSpPr>
        <p:spPr bwMode="auto">
          <a:xfrm>
            <a:off x="60960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64"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65" name="Line 89"/>
          <p:cNvSpPr>
            <a:spLocks noChangeShapeType="1"/>
          </p:cNvSpPr>
          <p:nvPr/>
        </p:nvSpPr>
        <p:spPr bwMode="auto">
          <a:xfrm>
            <a:off x="33528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66" name="Line 90"/>
          <p:cNvSpPr>
            <a:spLocks noChangeShapeType="1"/>
          </p:cNvSpPr>
          <p:nvPr/>
        </p:nvSpPr>
        <p:spPr bwMode="auto">
          <a:xfrm flipH="1">
            <a:off x="28956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67" name="Line 91"/>
          <p:cNvSpPr>
            <a:spLocks noChangeShapeType="1"/>
          </p:cNvSpPr>
          <p:nvPr/>
        </p:nvSpPr>
        <p:spPr bwMode="auto">
          <a:xfrm>
            <a:off x="3352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68" name="Line 92"/>
          <p:cNvSpPr>
            <a:spLocks noChangeShapeType="1"/>
          </p:cNvSpPr>
          <p:nvPr/>
        </p:nvSpPr>
        <p:spPr bwMode="auto">
          <a:xfrm>
            <a:off x="5181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69" name="Line 93"/>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70" name="Line 94"/>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71"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72" name="Line 96"/>
          <p:cNvSpPr>
            <a:spLocks noChangeShapeType="1"/>
          </p:cNvSpPr>
          <p:nvPr/>
        </p:nvSpPr>
        <p:spPr bwMode="auto">
          <a:xfrm flipH="1">
            <a:off x="2438400" y="3733800"/>
            <a:ext cx="6096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73" name="Line 97"/>
          <p:cNvSpPr>
            <a:spLocks noChangeShapeType="1"/>
          </p:cNvSpPr>
          <p:nvPr/>
        </p:nvSpPr>
        <p:spPr bwMode="auto">
          <a:xfrm>
            <a:off x="30480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74" name="Line 98"/>
          <p:cNvSpPr>
            <a:spLocks noChangeShapeType="1"/>
          </p:cNvSpPr>
          <p:nvPr/>
        </p:nvSpPr>
        <p:spPr bwMode="auto">
          <a:xfrm>
            <a:off x="3962400" y="3733800"/>
            <a:ext cx="7620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75"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76"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77" name="Line 101"/>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78"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79"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80"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81"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82"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83"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084" name="Line 108"/>
          <p:cNvSpPr>
            <a:spLocks noChangeShapeType="1"/>
          </p:cNvSpPr>
          <p:nvPr/>
        </p:nvSpPr>
        <p:spPr bwMode="auto">
          <a:xfrm flipH="1">
            <a:off x="3048000" y="3048000"/>
            <a:ext cx="4572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85" name="Line 109"/>
          <p:cNvSpPr>
            <a:spLocks noChangeShapeType="1"/>
          </p:cNvSpPr>
          <p:nvPr/>
        </p:nvSpPr>
        <p:spPr bwMode="auto">
          <a:xfrm flipH="1">
            <a:off x="3962400" y="3048000"/>
            <a:ext cx="609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86"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87" name="Line 111"/>
          <p:cNvSpPr>
            <a:spLocks noChangeShapeType="1"/>
          </p:cNvSpPr>
          <p:nvPr/>
        </p:nvSpPr>
        <p:spPr bwMode="auto">
          <a:xfrm>
            <a:off x="5638800" y="3048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88"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89"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90" name="Line 114"/>
          <p:cNvSpPr>
            <a:spLocks noChangeShapeType="1"/>
          </p:cNvSpPr>
          <p:nvPr/>
        </p:nvSpPr>
        <p:spPr bwMode="auto">
          <a:xfrm flipH="1">
            <a:off x="35052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91" name="Line 115"/>
          <p:cNvSpPr>
            <a:spLocks noChangeShapeType="1"/>
          </p:cNvSpPr>
          <p:nvPr/>
        </p:nvSpPr>
        <p:spPr bwMode="auto">
          <a:xfrm>
            <a:off x="40386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92"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93"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94"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95"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5096" name="Text Box 120"/>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55097" name="Text Box 121"/>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5098" name="Text Box 122"/>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5099" name="Text Box 123"/>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55100" name="Text Box 124"/>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5101" name="Text Box 125"/>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55102" name="Text Box 126"/>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5103" name="Text Box 127"/>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55104" name="Text Box 128"/>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5105" name="Text Box 129"/>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55106" name="Text Box 130"/>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5107" name="Text Box 131"/>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5108" name="Text Box 132"/>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5109" name="Text Box 133"/>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55110" name="Text Box 134"/>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55111" name="Text Box 135"/>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5112" name="Text Box 136"/>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5113" name="Text Box 137"/>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55114" name="Text Box 138"/>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55115" name="Text Box 139"/>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5116" name="Text Box 140"/>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5117" name="Text Box 141"/>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5118" name="Text Box 142"/>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55119" name="Text Box 143"/>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5120" name="Text Box 144"/>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5121" name="Text Box 145"/>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55126" name="Text Box 150"/>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mc:AlternateContent xmlns:mc="http://schemas.openxmlformats.org/markup-compatibility/2006">
        <mc:Choice xmlns:a14="http://schemas.microsoft.com/office/drawing/2010/main" Requires="a14">
          <p:sp>
            <p:nvSpPr>
              <p:cNvPr id="147" name="TextBox 146"/>
              <p:cNvSpPr txBox="1"/>
              <p:nvPr/>
            </p:nvSpPr>
            <p:spPr>
              <a:xfrm>
                <a:off x="494848" y="3935167"/>
                <a:ext cx="1333952" cy="107721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l-GR" sz="3200" i="1" smtClean="0">
                          <a:solidFill>
                            <a:srgbClr val="FF0000"/>
                          </a:solidFill>
                          <a:latin typeface="Cambria Math"/>
                        </a:rPr>
                        <m:t>𝛼</m:t>
                      </m:r>
                      <m:r>
                        <a:rPr lang="en-US" altLang="zh-CN" sz="3200" b="0" i="1" smtClean="0">
                          <a:solidFill>
                            <a:srgbClr val="FF0000"/>
                          </a:solidFill>
                          <a:latin typeface="Cambria Math"/>
                        </a:rPr>
                        <m:t>=0</m:t>
                      </m:r>
                    </m:oMath>
                  </m:oMathPara>
                </a14:m>
                <a:endParaRPr lang="en-US" altLang="zh-CN" sz="3200" dirty="0" smtClean="0">
                  <a:solidFill>
                    <a:srgbClr val="FF0000"/>
                  </a:solidFill>
                </a:endParaRPr>
              </a:p>
              <a:p>
                <a14:m>
                  <m:oMathPara xmlns:m="http://schemas.openxmlformats.org/officeDocument/2006/math">
                    <m:oMathParaPr>
                      <m:jc m:val="centerGroup"/>
                    </m:oMathParaPr>
                    <m:oMath xmlns:m="http://schemas.openxmlformats.org/officeDocument/2006/math">
                      <m:r>
                        <a:rPr lang="zh-CN" altLang="en-US" sz="3200" i="1" smtClean="0">
                          <a:solidFill>
                            <a:srgbClr val="0000FF"/>
                          </a:solidFill>
                          <a:latin typeface="Cambria Math"/>
                        </a:rPr>
                        <m:t>𝛽</m:t>
                      </m:r>
                      <m:r>
                        <a:rPr lang="en-US" altLang="zh-CN" sz="3200" b="0" i="1" smtClean="0">
                          <a:solidFill>
                            <a:srgbClr val="0000FF"/>
                          </a:solidFill>
                          <a:latin typeface="Cambria Math"/>
                        </a:rPr>
                        <m:t>=0</m:t>
                      </m:r>
                    </m:oMath>
                  </m:oMathPara>
                </a14:m>
                <a:endParaRPr lang="en-US" altLang="zh-CN" sz="3200" dirty="0">
                  <a:solidFill>
                    <a:srgbClr val="0000FF"/>
                  </a:solidFill>
                </a:endParaRPr>
              </a:p>
            </p:txBody>
          </p:sp>
        </mc:Choice>
        <mc:Fallback>
          <p:sp>
            <p:nvSpPr>
              <p:cNvPr id="147" name="TextBox 146"/>
              <p:cNvSpPr txBox="1">
                <a:spLocks noRot="1" noChangeAspect="1" noMove="1" noResize="1" noEditPoints="1" noAdjustHandles="1" noChangeArrowheads="1" noChangeShapeType="1" noTextEdit="1"/>
              </p:cNvSpPr>
              <p:nvPr/>
            </p:nvSpPr>
            <p:spPr>
              <a:xfrm>
                <a:off x="494848" y="3935167"/>
                <a:ext cx="1333952" cy="1077218"/>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56003"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04"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05"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06"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07"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08"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09"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10"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11"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12"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13"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14"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15"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16"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17"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18"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19"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20"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21"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22"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23" name="Rectangle 23"/>
          <p:cNvSpPr>
            <a:spLocks noChangeArrowheads="1"/>
          </p:cNvSpPr>
          <p:nvPr/>
        </p:nvSpPr>
        <p:spPr bwMode="auto">
          <a:xfrm>
            <a:off x="3962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24" name="Rectangle 24"/>
          <p:cNvSpPr>
            <a:spLocks noChangeArrowheads="1"/>
          </p:cNvSpPr>
          <p:nvPr/>
        </p:nvSpPr>
        <p:spPr bwMode="auto">
          <a:xfrm>
            <a:off x="2590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25" name="Rectangle 25"/>
          <p:cNvSpPr>
            <a:spLocks noChangeArrowheads="1"/>
          </p:cNvSpPr>
          <p:nvPr/>
        </p:nvSpPr>
        <p:spPr bwMode="auto">
          <a:xfrm>
            <a:off x="3505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26" name="Rectangle 26"/>
          <p:cNvSpPr>
            <a:spLocks noChangeArrowheads="1"/>
          </p:cNvSpPr>
          <p:nvPr/>
        </p:nvSpPr>
        <p:spPr bwMode="auto">
          <a:xfrm>
            <a:off x="3733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27"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28" name="Rectangle 28"/>
          <p:cNvSpPr>
            <a:spLocks noChangeArrowheads="1"/>
          </p:cNvSpPr>
          <p:nvPr/>
        </p:nvSpPr>
        <p:spPr bwMode="auto">
          <a:xfrm>
            <a:off x="3048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29" name="Rectangle 29"/>
          <p:cNvSpPr>
            <a:spLocks noChangeArrowheads="1"/>
          </p:cNvSpPr>
          <p:nvPr/>
        </p:nvSpPr>
        <p:spPr bwMode="auto">
          <a:xfrm>
            <a:off x="3276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30"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31"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32" name="Rectangle 32"/>
          <p:cNvSpPr>
            <a:spLocks noChangeArrowheads="1"/>
          </p:cNvSpPr>
          <p:nvPr/>
        </p:nvSpPr>
        <p:spPr bwMode="auto">
          <a:xfrm>
            <a:off x="4648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33"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34" name="Rectangle 34"/>
          <p:cNvSpPr>
            <a:spLocks noChangeArrowheads="1"/>
          </p:cNvSpPr>
          <p:nvPr/>
        </p:nvSpPr>
        <p:spPr bwMode="auto">
          <a:xfrm>
            <a:off x="4876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35"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36"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37"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38"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39"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40"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41"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42"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43"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44"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45"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46"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47"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48"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49"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50"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51"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52" name="Rectangle 52"/>
          <p:cNvSpPr>
            <a:spLocks noChangeArrowheads="1"/>
          </p:cNvSpPr>
          <p:nvPr/>
        </p:nvSpPr>
        <p:spPr bwMode="auto">
          <a:xfrm>
            <a:off x="3276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53"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54"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55" name="Rectangle 55"/>
          <p:cNvSpPr>
            <a:spLocks noChangeArrowheads="1"/>
          </p:cNvSpPr>
          <p:nvPr/>
        </p:nvSpPr>
        <p:spPr bwMode="auto">
          <a:xfrm>
            <a:off x="3733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56"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57" name="Rectangle 57"/>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058"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59"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60" name="Line 60"/>
          <p:cNvSpPr>
            <a:spLocks noChangeShapeType="1"/>
          </p:cNvSpPr>
          <p:nvPr/>
        </p:nvSpPr>
        <p:spPr bwMode="auto">
          <a:xfrm>
            <a:off x="5181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61"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62" name="Line 62"/>
          <p:cNvSpPr>
            <a:spLocks noChangeShapeType="1"/>
          </p:cNvSpPr>
          <p:nvPr/>
        </p:nvSpPr>
        <p:spPr bwMode="auto">
          <a:xfrm>
            <a:off x="5638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63"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64" name="Line 64"/>
          <p:cNvSpPr>
            <a:spLocks noChangeShapeType="1"/>
          </p:cNvSpPr>
          <p:nvPr/>
        </p:nvSpPr>
        <p:spPr bwMode="auto">
          <a:xfrm>
            <a:off x="6096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65"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66" name="Line 66"/>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67"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68" name="Line 68"/>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69"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70" name="Line 70"/>
          <p:cNvSpPr>
            <a:spLocks noChangeShapeType="1"/>
          </p:cNvSpPr>
          <p:nvPr/>
        </p:nvSpPr>
        <p:spPr bwMode="auto">
          <a:xfrm>
            <a:off x="3810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71" name="Line 71"/>
          <p:cNvSpPr>
            <a:spLocks noChangeShapeType="1"/>
          </p:cNvSpPr>
          <p:nvPr/>
        </p:nvSpPr>
        <p:spPr bwMode="auto">
          <a:xfrm>
            <a:off x="3810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72" name="Line 72"/>
          <p:cNvSpPr>
            <a:spLocks noChangeShapeType="1"/>
          </p:cNvSpPr>
          <p:nvPr/>
        </p:nvSpPr>
        <p:spPr bwMode="auto">
          <a:xfrm>
            <a:off x="2438400" y="54102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73" name="Line 73"/>
          <p:cNvSpPr>
            <a:spLocks noChangeShapeType="1"/>
          </p:cNvSpPr>
          <p:nvPr/>
        </p:nvSpPr>
        <p:spPr bwMode="auto">
          <a:xfrm>
            <a:off x="2438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74" name="Line 74"/>
          <p:cNvSpPr>
            <a:spLocks noChangeShapeType="1"/>
          </p:cNvSpPr>
          <p:nvPr/>
        </p:nvSpPr>
        <p:spPr bwMode="auto">
          <a:xfrm>
            <a:off x="4724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75" name="Line 75"/>
          <p:cNvSpPr>
            <a:spLocks noChangeShapeType="1"/>
          </p:cNvSpPr>
          <p:nvPr/>
        </p:nvSpPr>
        <p:spPr bwMode="auto">
          <a:xfrm>
            <a:off x="4724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76" name="Line 76"/>
          <p:cNvSpPr>
            <a:spLocks noChangeShapeType="1"/>
          </p:cNvSpPr>
          <p:nvPr/>
        </p:nvSpPr>
        <p:spPr bwMode="auto">
          <a:xfrm>
            <a:off x="4267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77" name="Line 77"/>
          <p:cNvSpPr>
            <a:spLocks noChangeShapeType="1"/>
          </p:cNvSpPr>
          <p:nvPr/>
        </p:nvSpPr>
        <p:spPr bwMode="auto">
          <a:xfrm>
            <a:off x="4267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78" name="Line 78"/>
          <p:cNvSpPr>
            <a:spLocks noChangeShapeType="1"/>
          </p:cNvSpPr>
          <p:nvPr/>
        </p:nvSpPr>
        <p:spPr bwMode="auto">
          <a:xfrm>
            <a:off x="2895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79" name="Line 79"/>
          <p:cNvSpPr>
            <a:spLocks noChangeShapeType="1"/>
          </p:cNvSpPr>
          <p:nvPr/>
        </p:nvSpPr>
        <p:spPr bwMode="auto">
          <a:xfrm flipH="1">
            <a:off x="3124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80" name="Line 80"/>
          <p:cNvSpPr>
            <a:spLocks noChangeShapeType="1"/>
          </p:cNvSpPr>
          <p:nvPr/>
        </p:nvSpPr>
        <p:spPr bwMode="auto">
          <a:xfrm>
            <a:off x="3352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81" name="Line 81"/>
          <p:cNvSpPr>
            <a:spLocks noChangeShapeType="1"/>
          </p:cNvSpPr>
          <p:nvPr/>
        </p:nvSpPr>
        <p:spPr bwMode="auto">
          <a:xfrm>
            <a:off x="3352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82"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83" name="Line 83"/>
          <p:cNvSpPr>
            <a:spLocks noChangeShapeType="1"/>
          </p:cNvSpPr>
          <p:nvPr/>
        </p:nvSpPr>
        <p:spPr bwMode="auto">
          <a:xfrm>
            <a:off x="2438400" y="45720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84"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85" name="Line 85"/>
          <p:cNvSpPr>
            <a:spLocks noChangeShapeType="1"/>
          </p:cNvSpPr>
          <p:nvPr/>
        </p:nvSpPr>
        <p:spPr bwMode="auto">
          <a:xfrm>
            <a:off x="4724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86" name="Line 86"/>
          <p:cNvSpPr>
            <a:spLocks noChangeShapeType="1"/>
          </p:cNvSpPr>
          <p:nvPr/>
        </p:nvSpPr>
        <p:spPr bwMode="auto">
          <a:xfrm flipH="1">
            <a:off x="42672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87" name="Line 87"/>
          <p:cNvSpPr>
            <a:spLocks noChangeShapeType="1"/>
          </p:cNvSpPr>
          <p:nvPr/>
        </p:nvSpPr>
        <p:spPr bwMode="auto">
          <a:xfrm>
            <a:off x="60960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88"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89" name="Line 89"/>
          <p:cNvSpPr>
            <a:spLocks noChangeShapeType="1"/>
          </p:cNvSpPr>
          <p:nvPr/>
        </p:nvSpPr>
        <p:spPr bwMode="auto">
          <a:xfrm>
            <a:off x="33528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90" name="Line 90"/>
          <p:cNvSpPr>
            <a:spLocks noChangeShapeType="1"/>
          </p:cNvSpPr>
          <p:nvPr/>
        </p:nvSpPr>
        <p:spPr bwMode="auto">
          <a:xfrm flipH="1">
            <a:off x="28956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91" name="Line 91"/>
          <p:cNvSpPr>
            <a:spLocks noChangeShapeType="1"/>
          </p:cNvSpPr>
          <p:nvPr/>
        </p:nvSpPr>
        <p:spPr bwMode="auto">
          <a:xfrm>
            <a:off x="3352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92" name="Line 92"/>
          <p:cNvSpPr>
            <a:spLocks noChangeShapeType="1"/>
          </p:cNvSpPr>
          <p:nvPr/>
        </p:nvSpPr>
        <p:spPr bwMode="auto">
          <a:xfrm>
            <a:off x="5181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93" name="Line 93"/>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94" name="Line 94"/>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95"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96" name="Line 96"/>
          <p:cNvSpPr>
            <a:spLocks noChangeShapeType="1"/>
          </p:cNvSpPr>
          <p:nvPr/>
        </p:nvSpPr>
        <p:spPr bwMode="auto">
          <a:xfrm flipH="1">
            <a:off x="2438400" y="3733800"/>
            <a:ext cx="6096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97" name="Line 97"/>
          <p:cNvSpPr>
            <a:spLocks noChangeShapeType="1"/>
          </p:cNvSpPr>
          <p:nvPr/>
        </p:nvSpPr>
        <p:spPr bwMode="auto">
          <a:xfrm>
            <a:off x="30480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98" name="Line 98"/>
          <p:cNvSpPr>
            <a:spLocks noChangeShapeType="1"/>
          </p:cNvSpPr>
          <p:nvPr/>
        </p:nvSpPr>
        <p:spPr bwMode="auto">
          <a:xfrm>
            <a:off x="3962400" y="3733800"/>
            <a:ext cx="7620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099"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00"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01" name="Line 101"/>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02"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03"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04"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05"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06"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07"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6108" name="Line 108"/>
          <p:cNvSpPr>
            <a:spLocks noChangeShapeType="1"/>
          </p:cNvSpPr>
          <p:nvPr/>
        </p:nvSpPr>
        <p:spPr bwMode="auto">
          <a:xfrm flipH="1">
            <a:off x="3048000" y="3048000"/>
            <a:ext cx="4572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09" name="Line 109"/>
          <p:cNvSpPr>
            <a:spLocks noChangeShapeType="1"/>
          </p:cNvSpPr>
          <p:nvPr/>
        </p:nvSpPr>
        <p:spPr bwMode="auto">
          <a:xfrm flipH="1">
            <a:off x="3962400" y="3048000"/>
            <a:ext cx="609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10"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11" name="Line 111"/>
          <p:cNvSpPr>
            <a:spLocks noChangeShapeType="1"/>
          </p:cNvSpPr>
          <p:nvPr/>
        </p:nvSpPr>
        <p:spPr bwMode="auto">
          <a:xfrm>
            <a:off x="5638800" y="3048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12"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13"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14" name="Line 114"/>
          <p:cNvSpPr>
            <a:spLocks noChangeShapeType="1"/>
          </p:cNvSpPr>
          <p:nvPr/>
        </p:nvSpPr>
        <p:spPr bwMode="auto">
          <a:xfrm flipH="1">
            <a:off x="35052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15" name="Line 115"/>
          <p:cNvSpPr>
            <a:spLocks noChangeShapeType="1"/>
          </p:cNvSpPr>
          <p:nvPr/>
        </p:nvSpPr>
        <p:spPr bwMode="auto">
          <a:xfrm>
            <a:off x="40386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16"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17"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18"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19"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6120" name="Text Box 120"/>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56121" name="Text Box 121"/>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6122" name="Text Box 122"/>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6123" name="Text Box 123"/>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56124" name="Text Box 124"/>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6125" name="Text Box 125"/>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56126" name="Text Box 126"/>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6127" name="Text Box 127"/>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56128" name="Text Box 128"/>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6129" name="Text Box 129"/>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56130" name="Text Box 130"/>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6131" name="Text Box 131"/>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6132" name="Text Box 132"/>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6133" name="Text Box 133"/>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56134" name="Text Box 134"/>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56135" name="Text Box 135"/>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6136" name="Text Box 136"/>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6137" name="Text Box 137"/>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56138" name="Text Box 138"/>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56139" name="Text Box 139"/>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6140" name="Text Box 140"/>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6141" name="Text Box 141"/>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6142" name="Text Box 142"/>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56143" name="Text Box 143"/>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6144" name="Text Box 144"/>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6145" name="Text Box 145"/>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56150" name="Text Box 150"/>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56151" name="Text Box 151"/>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mc:AlternateContent xmlns:mc="http://schemas.openxmlformats.org/markup-compatibility/2006">
        <mc:Choice xmlns:a14="http://schemas.microsoft.com/office/drawing/2010/main" Requires="a14">
          <p:sp>
            <p:nvSpPr>
              <p:cNvPr id="148" name="TextBox 147"/>
              <p:cNvSpPr txBox="1"/>
              <p:nvPr/>
            </p:nvSpPr>
            <p:spPr>
              <a:xfrm>
                <a:off x="494848" y="3935167"/>
                <a:ext cx="1333952" cy="107721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l-GR" sz="3200" i="1" smtClean="0">
                          <a:solidFill>
                            <a:srgbClr val="FF0000"/>
                          </a:solidFill>
                          <a:latin typeface="Cambria Math"/>
                        </a:rPr>
                        <m:t>𝛼</m:t>
                      </m:r>
                      <m:r>
                        <a:rPr lang="en-US" altLang="zh-CN" sz="3200" b="0" i="1" smtClean="0">
                          <a:solidFill>
                            <a:srgbClr val="FF0000"/>
                          </a:solidFill>
                          <a:latin typeface="Cambria Math"/>
                        </a:rPr>
                        <m:t>=0</m:t>
                      </m:r>
                    </m:oMath>
                  </m:oMathPara>
                </a14:m>
                <a:endParaRPr lang="en-US" altLang="zh-CN" sz="3200" dirty="0" smtClean="0">
                  <a:solidFill>
                    <a:srgbClr val="FF0000"/>
                  </a:solidFill>
                </a:endParaRPr>
              </a:p>
              <a:p>
                <a14:m>
                  <m:oMathPara xmlns:m="http://schemas.openxmlformats.org/officeDocument/2006/math">
                    <m:oMathParaPr>
                      <m:jc m:val="centerGroup"/>
                    </m:oMathParaPr>
                    <m:oMath xmlns:m="http://schemas.openxmlformats.org/officeDocument/2006/math">
                      <m:r>
                        <a:rPr lang="zh-CN" altLang="en-US" sz="3200" i="1" smtClean="0">
                          <a:solidFill>
                            <a:srgbClr val="0000FF"/>
                          </a:solidFill>
                          <a:latin typeface="Cambria Math"/>
                        </a:rPr>
                        <m:t>𝛽</m:t>
                      </m:r>
                      <m:r>
                        <a:rPr lang="en-US" altLang="zh-CN" sz="3200" b="0" i="1" smtClean="0">
                          <a:solidFill>
                            <a:srgbClr val="0000FF"/>
                          </a:solidFill>
                          <a:latin typeface="Cambria Math"/>
                        </a:rPr>
                        <m:t>=0</m:t>
                      </m:r>
                    </m:oMath>
                  </m:oMathPara>
                </a14:m>
                <a:endParaRPr lang="en-US" altLang="zh-CN" sz="3200" dirty="0">
                  <a:solidFill>
                    <a:srgbClr val="0000FF"/>
                  </a:solidFill>
                </a:endParaRPr>
              </a:p>
            </p:txBody>
          </p:sp>
        </mc:Choice>
        <mc:Fallback>
          <p:sp>
            <p:nvSpPr>
              <p:cNvPr id="148" name="TextBox 147"/>
              <p:cNvSpPr txBox="1">
                <a:spLocks noRot="1" noChangeAspect="1" noMove="1" noResize="1" noEditPoints="1" noAdjustHandles="1" noChangeArrowheads="1" noChangeShapeType="1" noTextEdit="1"/>
              </p:cNvSpPr>
              <p:nvPr/>
            </p:nvSpPr>
            <p:spPr>
              <a:xfrm>
                <a:off x="494848" y="3935167"/>
                <a:ext cx="1333952" cy="1077218"/>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57027"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28"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29"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30"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31"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32"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33"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34"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35"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36"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37"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38"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39"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40"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41"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42"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43"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44"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45"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46"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47" name="Rectangle 23"/>
          <p:cNvSpPr>
            <a:spLocks noChangeArrowheads="1"/>
          </p:cNvSpPr>
          <p:nvPr/>
        </p:nvSpPr>
        <p:spPr bwMode="auto">
          <a:xfrm>
            <a:off x="3962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48"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49" name="Rectangle 25"/>
          <p:cNvSpPr>
            <a:spLocks noChangeArrowheads="1"/>
          </p:cNvSpPr>
          <p:nvPr/>
        </p:nvSpPr>
        <p:spPr bwMode="auto">
          <a:xfrm>
            <a:off x="3505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50" name="Rectangle 26"/>
          <p:cNvSpPr>
            <a:spLocks noChangeArrowheads="1"/>
          </p:cNvSpPr>
          <p:nvPr/>
        </p:nvSpPr>
        <p:spPr bwMode="auto">
          <a:xfrm>
            <a:off x="3733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51"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52" name="Rectangle 28"/>
          <p:cNvSpPr>
            <a:spLocks noChangeArrowheads="1"/>
          </p:cNvSpPr>
          <p:nvPr/>
        </p:nvSpPr>
        <p:spPr bwMode="auto">
          <a:xfrm>
            <a:off x="3048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53" name="Rectangle 29"/>
          <p:cNvSpPr>
            <a:spLocks noChangeArrowheads="1"/>
          </p:cNvSpPr>
          <p:nvPr/>
        </p:nvSpPr>
        <p:spPr bwMode="auto">
          <a:xfrm>
            <a:off x="3276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54"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55"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56" name="Rectangle 32"/>
          <p:cNvSpPr>
            <a:spLocks noChangeArrowheads="1"/>
          </p:cNvSpPr>
          <p:nvPr/>
        </p:nvSpPr>
        <p:spPr bwMode="auto">
          <a:xfrm>
            <a:off x="4648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57"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58" name="Rectangle 34"/>
          <p:cNvSpPr>
            <a:spLocks noChangeArrowheads="1"/>
          </p:cNvSpPr>
          <p:nvPr/>
        </p:nvSpPr>
        <p:spPr bwMode="auto">
          <a:xfrm>
            <a:off x="4876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59"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60"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61"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62"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63"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64"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65"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66"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67"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68"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69"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70"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71"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72"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73"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74"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75"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76" name="Rectangle 52"/>
          <p:cNvSpPr>
            <a:spLocks noChangeArrowheads="1"/>
          </p:cNvSpPr>
          <p:nvPr/>
        </p:nvSpPr>
        <p:spPr bwMode="auto">
          <a:xfrm>
            <a:off x="3276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77"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78"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79" name="Rectangle 55"/>
          <p:cNvSpPr>
            <a:spLocks noChangeArrowheads="1"/>
          </p:cNvSpPr>
          <p:nvPr/>
        </p:nvSpPr>
        <p:spPr bwMode="auto">
          <a:xfrm>
            <a:off x="3733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80"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81" name="Rectangle 57"/>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082"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083"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084" name="Line 60"/>
          <p:cNvSpPr>
            <a:spLocks noChangeShapeType="1"/>
          </p:cNvSpPr>
          <p:nvPr/>
        </p:nvSpPr>
        <p:spPr bwMode="auto">
          <a:xfrm>
            <a:off x="5181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085"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086" name="Line 62"/>
          <p:cNvSpPr>
            <a:spLocks noChangeShapeType="1"/>
          </p:cNvSpPr>
          <p:nvPr/>
        </p:nvSpPr>
        <p:spPr bwMode="auto">
          <a:xfrm>
            <a:off x="5638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087"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088" name="Line 64"/>
          <p:cNvSpPr>
            <a:spLocks noChangeShapeType="1"/>
          </p:cNvSpPr>
          <p:nvPr/>
        </p:nvSpPr>
        <p:spPr bwMode="auto">
          <a:xfrm>
            <a:off x="6096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089"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090" name="Line 66"/>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091"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092" name="Line 68"/>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093"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094" name="Line 70"/>
          <p:cNvSpPr>
            <a:spLocks noChangeShapeType="1"/>
          </p:cNvSpPr>
          <p:nvPr/>
        </p:nvSpPr>
        <p:spPr bwMode="auto">
          <a:xfrm>
            <a:off x="3810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095" name="Line 71"/>
          <p:cNvSpPr>
            <a:spLocks noChangeShapeType="1"/>
          </p:cNvSpPr>
          <p:nvPr/>
        </p:nvSpPr>
        <p:spPr bwMode="auto">
          <a:xfrm>
            <a:off x="3810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096" name="Line 72"/>
          <p:cNvSpPr>
            <a:spLocks noChangeShapeType="1"/>
          </p:cNvSpPr>
          <p:nvPr/>
        </p:nvSpPr>
        <p:spPr bwMode="auto">
          <a:xfrm>
            <a:off x="2438400" y="54102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097"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098" name="Line 74"/>
          <p:cNvSpPr>
            <a:spLocks noChangeShapeType="1"/>
          </p:cNvSpPr>
          <p:nvPr/>
        </p:nvSpPr>
        <p:spPr bwMode="auto">
          <a:xfrm>
            <a:off x="4724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099" name="Line 75"/>
          <p:cNvSpPr>
            <a:spLocks noChangeShapeType="1"/>
          </p:cNvSpPr>
          <p:nvPr/>
        </p:nvSpPr>
        <p:spPr bwMode="auto">
          <a:xfrm>
            <a:off x="4724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00" name="Line 76"/>
          <p:cNvSpPr>
            <a:spLocks noChangeShapeType="1"/>
          </p:cNvSpPr>
          <p:nvPr/>
        </p:nvSpPr>
        <p:spPr bwMode="auto">
          <a:xfrm>
            <a:off x="4267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01" name="Line 77"/>
          <p:cNvSpPr>
            <a:spLocks noChangeShapeType="1"/>
          </p:cNvSpPr>
          <p:nvPr/>
        </p:nvSpPr>
        <p:spPr bwMode="auto">
          <a:xfrm>
            <a:off x="4267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02" name="Line 78"/>
          <p:cNvSpPr>
            <a:spLocks noChangeShapeType="1"/>
          </p:cNvSpPr>
          <p:nvPr/>
        </p:nvSpPr>
        <p:spPr bwMode="auto">
          <a:xfrm>
            <a:off x="2895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03" name="Line 79"/>
          <p:cNvSpPr>
            <a:spLocks noChangeShapeType="1"/>
          </p:cNvSpPr>
          <p:nvPr/>
        </p:nvSpPr>
        <p:spPr bwMode="auto">
          <a:xfrm flipH="1">
            <a:off x="3124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04" name="Line 80"/>
          <p:cNvSpPr>
            <a:spLocks noChangeShapeType="1"/>
          </p:cNvSpPr>
          <p:nvPr/>
        </p:nvSpPr>
        <p:spPr bwMode="auto">
          <a:xfrm>
            <a:off x="3352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05" name="Line 81"/>
          <p:cNvSpPr>
            <a:spLocks noChangeShapeType="1"/>
          </p:cNvSpPr>
          <p:nvPr/>
        </p:nvSpPr>
        <p:spPr bwMode="auto">
          <a:xfrm>
            <a:off x="3352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06"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07" name="Line 83"/>
          <p:cNvSpPr>
            <a:spLocks noChangeShapeType="1"/>
          </p:cNvSpPr>
          <p:nvPr/>
        </p:nvSpPr>
        <p:spPr bwMode="auto">
          <a:xfrm>
            <a:off x="2438400" y="45720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08"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09" name="Line 85"/>
          <p:cNvSpPr>
            <a:spLocks noChangeShapeType="1"/>
          </p:cNvSpPr>
          <p:nvPr/>
        </p:nvSpPr>
        <p:spPr bwMode="auto">
          <a:xfrm>
            <a:off x="4724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10" name="Line 86"/>
          <p:cNvSpPr>
            <a:spLocks noChangeShapeType="1"/>
          </p:cNvSpPr>
          <p:nvPr/>
        </p:nvSpPr>
        <p:spPr bwMode="auto">
          <a:xfrm flipH="1">
            <a:off x="42672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11" name="Line 87"/>
          <p:cNvSpPr>
            <a:spLocks noChangeShapeType="1"/>
          </p:cNvSpPr>
          <p:nvPr/>
        </p:nvSpPr>
        <p:spPr bwMode="auto">
          <a:xfrm>
            <a:off x="60960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12"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13" name="Line 89"/>
          <p:cNvSpPr>
            <a:spLocks noChangeShapeType="1"/>
          </p:cNvSpPr>
          <p:nvPr/>
        </p:nvSpPr>
        <p:spPr bwMode="auto">
          <a:xfrm>
            <a:off x="33528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14" name="Line 90"/>
          <p:cNvSpPr>
            <a:spLocks noChangeShapeType="1"/>
          </p:cNvSpPr>
          <p:nvPr/>
        </p:nvSpPr>
        <p:spPr bwMode="auto">
          <a:xfrm flipH="1">
            <a:off x="28956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15" name="Line 91"/>
          <p:cNvSpPr>
            <a:spLocks noChangeShapeType="1"/>
          </p:cNvSpPr>
          <p:nvPr/>
        </p:nvSpPr>
        <p:spPr bwMode="auto">
          <a:xfrm>
            <a:off x="3352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16" name="Line 92"/>
          <p:cNvSpPr>
            <a:spLocks noChangeShapeType="1"/>
          </p:cNvSpPr>
          <p:nvPr/>
        </p:nvSpPr>
        <p:spPr bwMode="auto">
          <a:xfrm>
            <a:off x="5181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17" name="Line 93"/>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18" name="Line 94"/>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19"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20" name="Line 96"/>
          <p:cNvSpPr>
            <a:spLocks noChangeShapeType="1"/>
          </p:cNvSpPr>
          <p:nvPr/>
        </p:nvSpPr>
        <p:spPr bwMode="auto">
          <a:xfrm flipH="1">
            <a:off x="2438400" y="3733800"/>
            <a:ext cx="6096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21" name="Line 97"/>
          <p:cNvSpPr>
            <a:spLocks noChangeShapeType="1"/>
          </p:cNvSpPr>
          <p:nvPr/>
        </p:nvSpPr>
        <p:spPr bwMode="auto">
          <a:xfrm>
            <a:off x="30480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22" name="Line 98"/>
          <p:cNvSpPr>
            <a:spLocks noChangeShapeType="1"/>
          </p:cNvSpPr>
          <p:nvPr/>
        </p:nvSpPr>
        <p:spPr bwMode="auto">
          <a:xfrm>
            <a:off x="3962400" y="3733800"/>
            <a:ext cx="7620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23"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24"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25" name="Line 101"/>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26"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27"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28"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129"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130"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131"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132" name="Line 108"/>
          <p:cNvSpPr>
            <a:spLocks noChangeShapeType="1"/>
          </p:cNvSpPr>
          <p:nvPr/>
        </p:nvSpPr>
        <p:spPr bwMode="auto">
          <a:xfrm flipH="1">
            <a:off x="3048000" y="3048000"/>
            <a:ext cx="4572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33" name="Line 109"/>
          <p:cNvSpPr>
            <a:spLocks noChangeShapeType="1"/>
          </p:cNvSpPr>
          <p:nvPr/>
        </p:nvSpPr>
        <p:spPr bwMode="auto">
          <a:xfrm flipH="1">
            <a:off x="3962400" y="3048000"/>
            <a:ext cx="609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34"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35" name="Line 111"/>
          <p:cNvSpPr>
            <a:spLocks noChangeShapeType="1"/>
          </p:cNvSpPr>
          <p:nvPr/>
        </p:nvSpPr>
        <p:spPr bwMode="auto">
          <a:xfrm>
            <a:off x="5638800" y="3048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36"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37"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38" name="Line 114"/>
          <p:cNvSpPr>
            <a:spLocks noChangeShapeType="1"/>
          </p:cNvSpPr>
          <p:nvPr/>
        </p:nvSpPr>
        <p:spPr bwMode="auto">
          <a:xfrm flipH="1">
            <a:off x="35052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39" name="Line 115"/>
          <p:cNvSpPr>
            <a:spLocks noChangeShapeType="1"/>
          </p:cNvSpPr>
          <p:nvPr/>
        </p:nvSpPr>
        <p:spPr bwMode="auto">
          <a:xfrm>
            <a:off x="40386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40"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41"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42"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43"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7144" name="Text Box 120"/>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57145" name="Text Box 121"/>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7146" name="Text Box 122"/>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7147" name="Text Box 123"/>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57148" name="Text Box 124"/>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7149" name="Text Box 125"/>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57150" name="Text Box 126"/>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7151" name="Text Box 127"/>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57152" name="Text Box 128"/>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7153" name="Text Box 129"/>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57154" name="Text Box 130"/>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7155" name="Text Box 131"/>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7156" name="Text Box 132"/>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7157" name="Text Box 133"/>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57158" name="Text Box 134"/>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57159" name="Text Box 135"/>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7160" name="Text Box 136"/>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7161" name="Text Box 137"/>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57162" name="Text Box 138"/>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57163" name="Text Box 139"/>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7164" name="Text Box 140"/>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7165" name="Text Box 141"/>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7166" name="Text Box 142"/>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57167" name="Text Box 143"/>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7168" name="Text Box 144"/>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7169" name="Text Box 145"/>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57174" name="Text Box 150"/>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57175" name="Text Box 151"/>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mc:AlternateContent xmlns:mc="http://schemas.openxmlformats.org/markup-compatibility/2006">
        <mc:Choice xmlns:a14="http://schemas.microsoft.com/office/drawing/2010/main" Requires="a14">
          <p:sp>
            <p:nvSpPr>
              <p:cNvPr id="148" name="TextBox 147"/>
              <p:cNvSpPr txBox="1"/>
              <p:nvPr/>
            </p:nvSpPr>
            <p:spPr>
              <a:xfrm>
                <a:off x="738913" y="1732896"/>
                <a:ext cx="1596299" cy="156966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l-GR" sz="3200" i="1" smtClean="0">
                          <a:solidFill>
                            <a:srgbClr val="FF0000"/>
                          </a:solidFill>
                          <a:latin typeface="Cambria Math"/>
                        </a:rPr>
                        <m:t>𝛼</m:t>
                      </m:r>
                      <m:r>
                        <a:rPr lang="en-US" altLang="zh-CN" sz="3200" b="0" i="1" smtClean="0">
                          <a:solidFill>
                            <a:srgbClr val="FF0000"/>
                          </a:solidFill>
                          <a:latin typeface="Cambria Math"/>
                        </a:rPr>
                        <m:t>=0</m:t>
                      </m:r>
                    </m:oMath>
                  </m:oMathPara>
                </a14:m>
                <a:endParaRPr lang="en-US" altLang="zh-CN" sz="3200" b="0" dirty="0" smtClean="0">
                  <a:solidFill>
                    <a:srgbClr val="FF0000"/>
                  </a:solidFill>
                </a:endParaRPr>
              </a:p>
              <a:p>
                <a:r>
                  <a:rPr lang="en-US" altLang="zh-CN" sz="3200" dirty="0" smtClean="0">
                    <a:solidFill>
                      <a:srgbClr val="FF0000"/>
                    </a:solidFill>
                  </a:rPr>
                  <a:t>-3 &lt; </a:t>
                </a:r>
                <a14:m>
                  <m:oMath xmlns:m="http://schemas.openxmlformats.org/officeDocument/2006/math">
                    <m:r>
                      <a:rPr lang="zh-CN" altLang="el-GR" sz="3200" i="1">
                        <a:solidFill>
                          <a:srgbClr val="FF0000"/>
                        </a:solidFill>
                        <a:latin typeface="Cambria Math"/>
                      </a:rPr>
                      <m:t>𝛼</m:t>
                    </m:r>
                  </m:oMath>
                </a14:m>
                <a:endParaRPr lang="en-US" altLang="zh-CN" sz="3200" dirty="0" smtClean="0">
                  <a:solidFill>
                    <a:srgbClr val="FF0000"/>
                  </a:solidFill>
                </a:endParaRPr>
              </a:p>
              <a:p>
                <a14:m>
                  <m:oMathPara xmlns:m="http://schemas.openxmlformats.org/officeDocument/2006/math">
                    <m:oMathParaPr>
                      <m:jc m:val="centerGroup"/>
                    </m:oMathParaPr>
                    <m:oMath xmlns:m="http://schemas.openxmlformats.org/officeDocument/2006/math">
                      <m:r>
                        <a:rPr lang="zh-CN" altLang="en-US" sz="3200" i="1" smtClean="0">
                          <a:solidFill>
                            <a:srgbClr val="0000FF"/>
                          </a:solidFill>
                          <a:latin typeface="Cambria Math"/>
                        </a:rPr>
                        <m:t>𝛽</m:t>
                      </m:r>
                      <m:r>
                        <a:rPr lang="en-US" altLang="zh-CN" sz="3200" b="0" i="1" smtClean="0">
                          <a:solidFill>
                            <a:srgbClr val="0000FF"/>
                          </a:solidFill>
                          <a:latin typeface="Cambria Math"/>
                        </a:rPr>
                        <m:t>=0</m:t>
                      </m:r>
                    </m:oMath>
                  </m:oMathPara>
                </a14:m>
                <a:endParaRPr lang="en-US" altLang="zh-CN" sz="3200" dirty="0">
                  <a:solidFill>
                    <a:srgbClr val="0000FF"/>
                  </a:solidFill>
                </a:endParaRPr>
              </a:p>
            </p:txBody>
          </p:sp>
        </mc:Choice>
        <mc:Fallback>
          <p:sp>
            <p:nvSpPr>
              <p:cNvPr id="148" name="TextBox 147"/>
              <p:cNvSpPr txBox="1">
                <a:spLocks noRot="1" noChangeAspect="1" noMove="1" noResize="1" noEditPoints="1" noAdjustHandles="1" noChangeArrowheads="1" noChangeShapeType="1" noTextEdit="1"/>
              </p:cNvSpPr>
              <p:nvPr/>
            </p:nvSpPr>
            <p:spPr>
              <a:xfrm>
                <a:off x="738913" y="1732896"/>
                <a:ext cx="1596299" cy="1569660"/>
              </a:xfrm>
              <a:prstGeom prst="rect">
                <a:avLst/>
              </a:prstGeom>
              <a:blipFill rotWithShape="1">
                <a:blip r:embed="rId2"/>
                <a:stretch>
                  <a:fillRect l="-9542"/>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77507"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08"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09"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10"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11"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12"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13"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14"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15"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16"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17"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18"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19"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20"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21"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22"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23"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24"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25"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26"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27" name="Rectangle 23"/>
          <p:cNvSpPr>
            <a:spLocks noChangeArrowheads="1"/>
          </p:cNvSpPr>
          <p:nvPr/>
        </p:nvSpPr>
        <p:spPr bwMode="auto">
          <a:xfrm>
            <a:off x="3962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28"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29" name="Rectangle 25"/>
          <p:cNvSpPr>
            <a:spLocks noChangeArrowheads="1"/>
          </p:cNvSpPr>
          <p:nvPr/>
        </p:nvSpPr>
        <p:spPr bwMode="auto">
          <a:xfrm>
            <a:off x="3505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30" name="Rectangle 26"/>
          <p:cNvSpPr>
            <a:spLocks noChangeArrowheads="1"/>
          </p:cNvSpPr>
          <p:nvPr/>
        </p:nvSpPr>
        <p:spPr bwMode="auto">
          <a:xfrm>
            <a:off x="3733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31"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32" name="Rectangle 28"/>
          <p:cNvSpPr>
            <a:spLocks noChangeArrowheads="1"/>
          </p:cNvSpPr>
          <p:nvPr/>
        </p:nvSpPr>
        <p:spPr bwMode="auto">
          <a:xfrm>
            <a:off x="3048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33" name="Rectangle 29"/>
          <p:cNvSpPr>
            <a:spLocks noChangeArrowheads="1"/>
          </p:cNvSpPr>
          <p:nvPr/>
        </p:nvSpPr>
        <p:spPr bwMode="auto">
          <a:xfrm>
            <a:off x="3276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34"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35"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36" name="Rectangle 32"/>
          <p:cNvSpPr>
            <a:spLocks noChangeArrowheads="1"/>
          </p:cNvSpPr>
          <p:nvPr/>
        </p:nvSpPr>
        <p:spPr bwMode="auto">
          <a:xfrm>
            <a:off x="4648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37"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38" name="Rectangle 34"/>
          <p:cNvSpPr>
            <a:spLocks noChangeArrowheads="1"/>
          </p:cNvSpPr>
          <p:nvPr/>
        </p:nvSpPr>
        <p:spPr bwMode="auto">
          <a:xfrm>
            <a:off x="4876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39"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40"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41"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42"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43"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44"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45"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46"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47"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48"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49"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50"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51"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52"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53"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54"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55"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56" name="Rectangle 52"/>
          <p:cNvSpPr>
            <a:spLocks noChangeArrowheads="1"/>
          </p:cNvSpPr>
          <p:nvPr/>
        </p:nvSpPr>
        <p:spPr bwMode="auto">
          <a:xfrm>
            <a:off x="3276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57"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58"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59" name="Rectangle 55"/>
          <p:cNvSpPr>
            <a:spLocks noChangeArrowheads="1"/>
          </p:cNvSpPr>
          <p:nvPr/>
        </p:nvSpPr>
        <p:spPr bwMode="auto">
          <a:xfrm>
            <a:off x="3733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60"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61" name="Rectangle 57"/>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562"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63"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64" name="Line 60"/>
          <p:cNvSpPr>
            <a:spLocks noChangeShapeType="1"/>
          </p:cNvSpPr>
          <p:nvPr/>
        </p:nvSpPr>
        <p:spPr bwMode="auto">
          <a:xfrm>
            <a:off x="5181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65"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66" name="Line 62"/>
          <p:cNvSpPr>
            <a:spLocks noChangeShapeType="1"/>
          </p:cNvSpPr>
          <p:nvPr/>
        </p:nvSpPr>
        <p:spPr bwMode="auto">
          <a:xfrm>
            <a:off x="5638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67"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68" name="Line 64"/>
          <p:cNvSpPr>
            <a:spLocks noChangeShapeType="1"/>
          </p:cNvSpPr>
          <p:nvPr/>
        </p:nvSpPr>
        <p:spPr bwMode="auto">
          <a:xfrm>
            <a:off x="6096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69"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70" name="Line 66"/>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71"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72" name="Line 68"/>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73"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74" name="Line 70"/>
          <p:cNvSpPr>
            <a:spLocks noChangeShapeType="1"/>
          </p:cNvSpPr>
          <p:nvPr/>
        </p:nvSpPr>
        <p:spPr bwMode="auto">
          <a:xfrm>
            <a:off x="3810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75" name="Line 71"/>
          <p:cNvSpPr>
            <a:spLocks noChangeShapeType="1"/>
          </p:cNvSpPr>
          <p:nvPr/>
        </p:nvSpPr>
        <p:spPr bwMode="auto">
          <a:xfrm>
            <a:off x="3810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76" name="Line 72"/>
          <p:cNvSpPr>
            <a:spLocks noChangeShapeType="1"/>
          </p:cNvSpPr>
          <p:nvPr/>
        </p:nvSpPr>
        <p:spPr bwMode="auto">
          <a:xfrm>
            <a:off x="2438400" y="54102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77"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78" name="Line 74"/>
          <p:cNvSpPr>
            <a:spLocks noChangeShapeType="1"/>
          </p:cNvSpPr>
          <p:nvPr/>
        </p:nvSpPr>
        <p:spPr bwMode="auto">
          <a:xfrm>
            <a:off x="4724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79" name="Line 75"/>
          <p:cNvSpPr>
            <a:spLocks noChangeShapeType="1"/>
          </p:cNvSpPr>
          <p:nvPr/>
        </p:nvSpPr>
        <p:spPr bwMode="auto">
          <a:xfrm>
            <a:off x="4724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80" name="Line 76"/>
          <p:cNvSpPr>
            <a:spLocks noChangeShapeType="1"/>
          </p:cNvSpPr>
          <p:nvPr/>
        </p:nvSpPr>
        <p:spPr bwMode="auto">
          <a:xfrm>
            <a:off x="4267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81" name="Line 77"/>
          <p:cNvSpPr>
            <a:spLocks noChangeShapeType="1"/>
          </p:cNvSpPr>
          <p:nvPr/>
        </p:nvSpPr>
        <p:spPr bwMode="auto">
          <a:xfrm>
            <a:off x="4267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82" name="Line 78"/>
          <p:cNvSpPr>
            <a:spLocks noChangeShapeType="1"/>
          </p:cNvSpPr>
          <p:nvPr/>
        </p:nvSpPr>
        <p:spPr bwMode="auto">
          <a:xfrm>
            <a:off x="2895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83" name="Line 79"/>
          <p:cNvSpPr>
            <a:spLocks noChangeShapeType="1"/>
          </p:cNvSpPr>
          <p:nvPr/>
        </p:nvSpPr>
        <p:spPr bwMode="auto">
          <a:xfrm flipH="1">
            <a:off x="3124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84" name="Line 80"/>
          <p:cNvSpPr>
            <a:spLocks noChangeShapeType="1"/>
          </p:cNvSpPr>
          <p:nvPr/>
        </p:nvSpPr>
        <p:spPr bwMode="auto">
          <a:xfrm>
            <a:off x="3352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85" name="Line 81"/>
          <p:cNvSpPr>
            <a:spLocks noChangeShapeType="1"/>
          </p:cNvSpPr>
          <p:nvPr/>
        </p:nvSpPr>
        <p:spPr bwMode="auto">
          <a:xfrm>
            <a:off x="3352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86"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87" name="Line 83"/>
          <p:cNvSpPr>
            <a:spLocks noChangeShapeType="1"/>
          </p:cNvSpPr>
          <p:nvPr/>
        </p:nvSpPr>
        <p:spPr bwMode="auto">
          <a:xfrm>
            <a:off x="2438400" y="45720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88"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89" name="Line 85"/>
          <p:cNvSpPr>
            <a:spLocks noChangeShapeType="1"/>
          </p:cNvSpPr>
          <p:nvPr/>
        </p:nvSpPr>
        <p:spPr bwMode="auto">
          <a:xfrm>
            <a:off x="4724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90" name="Line 86"/>
          <p:cNvSpPr>
            <a:spLocks noChangeShapeType="1"/>
          </p:cNvSpPr>
          <p:nvPr/>
        </p:nvSpPr>
        <p:spPr bwMode="auto">
          <a:xfrm flipH="1">
            <a:off x="42672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91" name="Line 87"/>
          <p:cNvSpPr>
            <a:spLocks noChangeShapeType="1"/>
          </p:cNvSpPr>
          <p:nvPr/>
        </p:nvSpPr>
        <p:spPr bwMode="auto">
          <a:xfrm>
            <a:off x="60960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92"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93" name="Line 89"/>
          <p:cNvSpPr>
            <a:spLocks noChangeShapeType="1"/>
          </p:cNvSpPr>
          <p:nvPr/>
        </p:nvSpPr>
        <p:spPr bwMode="auto">
          <a:xfrm>
            <a:off x="33528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94" name="Line 90"/>
          <p:cNvSpPr>
            <a:spLocks noChangeShapeType="1"/>
          </p:cNvSpPr>
          <p:nvPr/>
        </p:nvSpPr>
        <p:spPr bwMode="auto">
          <a:xfrm flipH="1">
            <a:off x="28956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95" name="Line 91"/>
          <p:cNvSpPr>
            <a:spLocks noChangeShapeType="1"/>
          </p:cNvSpPr>
          <p:nvPr/>
        </p:nvSpPr>
        <p:spPr bwMode="auto">
          <a:xfrm>
            <a:off x="3352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96" name="Line 92"/>
          <p:cNvSpPr>
            <a:spLocks noChangeShapeType="1"/>
          </p:cNvSpPr>
          <p:nvPr/>
        </p:nvSpPr>
        <p:spPr bwMode="auto">
          <a:xfrm>
            <a:off x="5181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97" name="Line 93"/>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98" name="Line 94"/>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599"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600" name="Line 96"/>
          <p:cNvSpPr>
            <a:spLocks noChangeShapeType="1"/>
          </p:cNvSpPr>
          <p:nvPr/>
        </p:nvSpPr>
        <p:spPr bwMode="auto">
          <a:xfrm flipH="1">
            <a:off x="2438400" y="3733800"/>
            <a:ext cx="6096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601" name="Line 97"/>
          <p:cNvSpPr>
            <a:spLocks noChangeShapeType="1"/>
          </p:cNvSpPr>
          <p:nvPr/>
        </p:nvSpPr>
        <p:spPr bwMode="auto">
          <a:xfrm>
            <a:off x="30480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602" name="Line 98"/>
          <p:cNvSpPr>
            <a:spLocks noChangeShapeType="1"/>
          </p:cNvSpPr>
          <p:nvPr/>
        </p:nvSpPr>
        <p:spPr bwMode="auto">
          <a:xfrm>
            <a:off x="3962400" y="3733800"/>
            <a:ext cx="7620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603"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604"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605" name="Line 101"/>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606"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607"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608"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609"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610"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611"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612" name="Line 108"/>
          <p:cNvSpPr>
            <a:spLocks noChangeShapeType="1"/>
          </p:cNvSpPr>
          <p:nvPr/>
        </p:nvSpPr>
        <p:spPr bwMode="auto">
          <a:xfrm flipH="1">
            <a:off x="3048000" y="3048000"/>
            <a:ext cx="4572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613" name="Line 109"/>
          <p:cNvSpPr>
            <a:spLocks noChangeShapeType="1"/>
          </p:cNvSpPr>
          <p:nvPr/>
        </p:nvSpPr>
        <p:spPr bwMode="auto">
          <a:xfrm flipH="1">
            <a:off x="3962400" y="3048000"/>
            <a:ext cx="609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614"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615" name="Line 111"/>
          <p:cNvSpPr>
            <a:spLocks noChangeShapeType="1"/>
          </p:cNvSpPr>
          <p:nvPr/>
        </p:nvSpPr>
        <p:spPr bwMode="auto">
          <a:xfrm>
            <a:off x="5638800" y="3048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616"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617"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618" name="Line 114"/>
          <p:cNvSpPr>
            <a:spLocks noChangeShapeType="1"/>
          </p:cNvSpPr>
          <p:nvPr/>
        </p:nvSpPr>
        <p:spPr bwMode="auto">
          <a:xfrm flipH="1">
            <a:off x="35052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619" name="Line 115"/>
          <p:cNvSpPr>
            <a:spLocks noChangeShapeType="1"/>
          </p:cNvSpPr>
          <p:nvPr/>
        </p:nvSpPr>
        <p:spPr bwMode="auto">
          <a:xfrm>
            <a:off x="40386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620"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621"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622"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623"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7624" name="Text Box 120"/>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7625" name="Text Box 121"/>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7626" name="Text Box 122"/>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7627" name="Text Box 123"/>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7628" name="Text Box 124"/>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7629" name="Text Box 125"/>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7630" name="Text Box 126"/>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7631" name="Text Box 127"/>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7632" name="Text Box 128"/>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7633" name="Text Box 129"/>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7634" name="Text Box 130"/>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7635" name="Text Box 131"/>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7636" name="Text Box 132"/>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7637" name="Text Box 133"/>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7638" name="Text Box 134"/>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77639" name="Text Box 135"/>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7640" name="Text Box 136"/>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7641" name="Text Box 137"/>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7642" name="Text Box 138"/>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77643" name="Text Box 139"/>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7644" name="Text Box 140"/>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7645" name="Text Box 141"/>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7646" name="Text Box 142"/>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7647" name="Text Box 143"/>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7648" name="Text Box 144"/>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7649" name="Text Box 145"/>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77650" name="Text Box 146"/>
          <p:cNvSpPr txBox="1">
            <a:spLocks noChangeArrowheads="1"/>
          </p:cNvSpPr>
          <p:nvPr/>
        </p:nvSpPr>
        <p:spPr bwMode="auto">
          <a:xfrm>
            <a:off x="2667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77651" name="Text Box 147"/>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77652" name="Text Box 148"/>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mc:AlternateContent xmlns:mc="http://schemas.openxmlformats.org/markup-compatibility/2006">
        <mc:Choice xmlns:a14="http://schemas.microsoft.com/office/drawing/2010/main" Requires="a14">
          <p:sp>
            <p:nvSpPr>
              <p:cNvPr id="150" name="TextBox 149"/>
              <p:cNvSpPr txBox="1"/>
              <p:nvPr/>
            </p:nvSpPr>
            <p:spPr>
              <a:xfrm>
                <a:off x="494848" y="3935167"/>
                <a:ext cx="1333952" cy="107721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l-GR" sz="3200" i="1" smtClean="0">
                          <a:solidFill>
                            <a:srgbClr val="FF0000"/>
                          </a:solidFill>
                          <a:latin typeface="Cambria Math"/>
                        </a:rPr>
                        <m:t>𝛼</m:t>
                      </m:r>
                      <m:r>
                        <a:rPr lang="en-US" altLang="zh-CN" sz="3200" b="0" i="1" smtClean="0">
                          <a:solidFill>
                            <a:srgbClr val="FF0000"/>
                          </a:solidFill>
                          <a:latin typeface="Cambria Math"/>
                        </a:rPr>
                        <m:t>=0</m:t>
                      </m:r>
                    </m:oMath>
                  </m:oMathPara>
                </a14:m>
                <a:endParaRPr lang="en-US" altLang="zh-CN" sz="3200" dirty="0" smtClean="0">
                  <a:solidFill>
                    <a:srgbClr val="FF0000"/>
                  </a:solidFill>
                </a:endParaRPr>
              </a:p>
              <a:p>
                <a14:m>
                  <m:oMathPara xmlns:m="http://schemas.openxmlformats.org/officeDocument/2006/math">
                    <m:oMathParaPr>
                      <m:jc m:val="centerGroup"/>
                    </m:oMathParaPr>
                    <m:oMath xmlns:m="http://schemas.openxmlformats.org/officeDocument/2006/math">
                      <m:r>
                        <a:rPr lang="zh-CN" altLang="en-US" sz="3200" i="1" smtClean="0">
                          <a:solidFill>
                            <a:srgbClr val="0000FF"/>
                          </a:solidFill>
                          <a:latin typeface="Cambria Math"/>
                        </a:rPr>
                        <m:t>𝛽</m:t>
                      </m:r>
                      <m:r>
                        <a:rPr lang="en-US" altLang="zh-CN" sz="3200" b="0" i="1" smtClean="0">
                          <a:solidFill>
                            <a:srgbClr val="0000FF"/>
                          </a:solidFill>
                          <a:latin typeface="Cambria Math"/>
                        </a:rPr>
                        <m:t>=0</m:t>
                      </m:r>
                    </m:oMath>
                  </m:oMathPara>
                </a14:m>
                <a:endParaRPr lang="en-US" altLang="zh-CN" sz="3200" dirty="0">
                  <a:solidFill>
                    <a:srgbClr val="0000FF"/>
                  </a:solidFill>
                </a:endParaRPr>
              </a:p>
            </p:txBody>
          </p:sp>
        </mc:Choice>
        <mc:Fallback>
          <p:sp>
            <p:nvSpPr>
              <p:cNvPr id="150" name="TextBox 149"/>
              <p:cNvSpPr txBox="1">
                <a:spLocks noRot="1" noChangeAspect="1" noMove="1" noResize="1" noEditPoints="1" noAdjustHandles="1" noChangeArrowheads="1" noChangeShapeType="1" noTextEdit="1"/>
              </p:cNvSpPr>
              <p:nvPr/>
            </p:nvSpPr>
            <p:spPr>
              <a:xfrm>
                <a:off x="494848" y="3935167"/>
                <a:ext cx="1333952" cy="1077218"/>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59075"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76"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77"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78"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79"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80"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81"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82"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83"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84"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85"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86"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87"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88"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89"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90"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91"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92"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93"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94"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95" name="Rectangle 23"/>
          <p:cNvSpPr>
            <a:spLocks noChangeArrowheads="1"/>
          </p:cNvSpPr>
          <p:nvPr/>
        </p:nvSpPr>
        <p:spPr bwMode="auto">
          <a:xfrm>
            <a:off x="3962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96"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97" name="Rectangle 25"/>
          <p:cNvSpPr>
            <a:spLocks noChangeArrowheads="1"/>
          </p:cNvSpPr>
          <p:nvPr/>
        </p:nvSpPr>
        <p:spPr bwMode="auto">
          <a:xfrm>
            <a:off x="3505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98" name="Rectangle 26"/>
          <p:cNvSpPr>
            <a:spLocks noChangeArrowheads="1"/>
          </p:cNvSpPr>
          <p:nvPr/>
        </p:nvSpPr>
        <p:spPr bwMode="auto">
          <a:xfrm>
            <a:off x="3733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099"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00" name="Rectangle 28"/>
          <p:cNvSpPr>
            <a:spLocks noChangeArrowheads="1"/>
          </p:cNvSpPr>
          <p:nvPr/>
        </p:nvSpPr>
        <p:spPr bwMode="auto">
          <a:xfrm>
            <a:off x="3048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01" name="Rectangle 29"/>
          <p:cNvSpPr>
            <a:spLocks noChangeArrowheads="1"/>
          </p:cNvSpPr>
          <p:nvPr/>
        </p:nvSpPr>
        <p:spPr bwMode="auto">
          <a:xfrm>
            <a:off x="3276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02"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03"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04" name="Rectangle 32"/>
          <p:cNvSpPr>
            <a:spLocks noChangeArrowheads="1"/>
          </p:cNvSpPr>
          <p:nvPr/>
        </p:nvSpPr>
        <p:spPr bwMode="auto">
          <a:xfrm>
            <a:off x="4648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05"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06" name="Rectangle 34"/>
          <p:cNvSpPr>
            <a:spLocks noChangeArrowheads="1"/>
          </p:cNvSpPr>
          <p:nvPr/>
        </p:nvSpPr>
        <p:spPr bwMode="auto">
          <a:xfrm>
            <a:off x="4876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07"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08"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09"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10"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11"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12"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13"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14"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15"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16"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17"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18"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19"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20"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21"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22"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23"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24" name="Rectangle 52"/>
          <p:cNvSpPr>
            <a:spLocks noChangeArrowheads="1"/>
          </p:cNvSpPr>
          <p:nvPr/>
        </p:nvSpPr>
        <p:spPr bwMode="auto">
          <a:xfrm>
            <a:off x="3276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25"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26"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27" name="Rectangle 55"/>
          <p:cNvSpPr>
            <a:spLocks noChangeArrowheads="1"/>
          </p:cNvSpPr>
          <p:nvPr/>
        </p:nvSpPr>
        <p:spPr bwMode="auto">
          <a:xfrm>
            <a:off x="3733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28"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29" name="Rectangle 57"/>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30"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31"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32" name="Line 60"/>
          <p:cNvSpPr>
            <a:spLocks noChangeShapeType="1"/>
          </p:cNvSpPr>
          <p:nvPr/>
        </p:nvSpPr>
        <p:spPr bwMode="auto">
          <a:xfrm>
            <a:off x="5181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33"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34" name="Line 62"/>
          <p:cNvSpPr>
            <a:spLocks noChangeShapeType="1"/>
          </p:cNvSpPr>
          <p:nvPr/>
        </p:nvSpPr>
        <p:spPr bwMode="auto">
          <a:xfrm>
            <a:off x="5638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35"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36" name="Line 64"/>
          <p:cNvSpPr>
            <a:spLocks noChangeShapeType="1"/>
          </p:cNvSpPr>
          <p:nvPr/>
        </p:nvSpPr>
        <p:spPr bwMode="auto">
          <a:xfrm>
            <a:off x="6096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37"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38" name="Line 66"/>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39"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40" name="Line 68"/>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41"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42" name="Line 70"/>
          <p:cNvSpPr>
            <a:spLocks noChangeShapeType="1"/>
          </p:cNvSpPr>
          <p:nvPr/>
        </p:nvSpPr>
        <p:spPr bwMode="auto">
          <a:xfrm>
            <a:off x="3810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43" name="Line 71"/>
          <p:cNvSpPr>
            <a:spLocks noChangeShapeType="1"/>
          </p:cNvSpPr>
          <p:nvPr/>
        </p:nvSpPr>
        <p:spPr bwMode="auto">
          <a:xfrm>
            <a:off x="3810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44" name="Line 72"/>
          <p:cNvSpPr>
            <a:spLocks noChangeShapeType="1"/>
          </p:cNvSpPr>
          <p:nvPr/>
        </p:nvSpPr>
        <p:spPr bwMode="auto">
          <a:xfrm>
            <a:off x="24384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45"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46" name="Line 74"/>
          <p:cNvSpPr>
            <a:spLocks noChangeShapeType="1"/>
          </p:cNvSpPr>
          <p:nvPr/>
        </p:nvSpPr>
        <p:spPr bwMode="auto">
          <a:xfrm>
            <a:off x="4724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47" name="Line 75"/>
          <p:cNvSpPr>
            <a:spLocks noChangeShapeType="1"/>
          </p:cNvSpPr>
          <p:nvPr/>
        </p:nvSpPr>
        <p:spPr bwMode="auto">
          <a:xfrm>
            <a:off x="4724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48" name="Line 76"/>
          <p:cNvSpPr>
            <a:spLocks noChangeShapeType="1"/>
          </p:cNvSpPr>
          <p:nvPr/>
        </p:nvSpPr>
        <p:spPr bwMode="auto">
          <a:xfrm>
            <a:off x="4267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49" name="Line 77"/>
          <p:cNvSpPr>
            <a:spLocks noChangeShapeType="1"/>
          </p:cNvSpPr>
          <p:nvPr/>
        </p:nvSpPr>
        <p:spPr bwMode="auto">
          <a:xfrm>
            <a:off x="4267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50" name="Line 78"/>
          <p:cNvSpPr>
            <a:spLocks noChangeShapeType="1"/>
          </p:cNvSpPr>
          <p:nvPr/>
        </p:nvSpPr>
        <p:spPr bwMode="auto">
          <a:xfrm>
            <a:off x="2895600" y="54102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51" name="Line 79"/>
          <p:cNvSpPr>
            <a:spLocks noChangeShapeType="1"/>
          </p:cNvSpPr>
          <p:nvPr/>
        </p:nvSpPr>
        <p:spPr bwMode="auto">
          <a:xfrm flipH="1">
            <a:off x="3124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52" name="Line 80"/>
          <p:cNvSpPr>
            <a:spLocks noChangeShapeType="1"/>
          </p:cNvSpPr>
          <p:nvPr/>
        </p:nvSpPr>
        <p:spPr bwMode="auto">
          <a:xfrm>
            <a:off x="3352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53" name="Line 81"/>
          <p:cNvSpPr>
            <a:spLocks noChangeShapeType="1"/>
          </p:cNvSpPr>
          <p:nvPr/>
        </p:nvSpPr>
        <p:spPr bwMode="auto">
          <a:xfrm>
            <a:off x="3352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54"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55" name="Line 83"/>
          <p:cNvSpPr>
            <a:spLocks noChangeShapeType="1"/>
          </p:cNvSpPr>
          <p:nvPr/>
        </p:nvSpPr>
        <p:spPr bwMode="auto">
          <a:xfrm>
            <a:off x="24384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56"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57" name="Line 85"/>
          <p:cNvSpPr>
            <a:spLocks noChangeShapeType="1"/>
          </p:cNvSpPr>
          <p:nvPr/>
        </p:nvSpPr>
        <p:spPr bwMode="auto">
          <a:xfrm>
            <a:off x="4724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58" name="Line 86"/>
          <p:cNvSpPr>
            <a:spLocks noChangeShapeType="1"/>
          </p:cNvSpPr>
          <p:nvPr/>
        </p:nvSpPr>
        <p:spPr bwMode="auto">
          <a:xfrm flipH="1">
            <a:off x="42672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59" name="Line 87"/>
          <p:cNvSpPr>
            <a:spLocks noChangeShapeType="1"/>
          </p:cNvSpPr>
          <p:nvPr/>
        </p:nvSpPr>
        <p:spPr bwMode="auto">
          <a:xfrm>
            <a:off x="60960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60"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61" name="Line 89"/>
          <p:cNvSpPr>
            <a:spLocks noChangeShapeType="1"/>
          </p:cNvSpPr>
          <p:nvPr/>
        </p:nvSpPr>
        <p:spPr bwMode="auto">
          <a:xfrm>
            <a:off x="33528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62" name="Line 90"/>
          <p:cNvSpPr>
            <a:spLocks noChangeShapeType="1"/>
          </p:cNvSpPr>
          <p:nvPr/>
        </p:nvSpPr>
        <p:spPr bwMode="auto">
          <a:xfrm flipH="1">
            <a:off x="2895600" y="4572000"/>
            <a:ext cx="457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63" name="Line 91"/>
          <p:cNvSpPr>
            <a:spLocks noChangeShapeType="1"/>
          </p:cNvSpPr>
          <p:nvPr/>
        </p:nvSpPr>
        <p:spPr bwMode="auto">
          <a:xfrm>
            <a:off x="3352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64" name="Line 92"/>
          <p:cNvSpPr>
            <a:spLocks noChangeShapeType="1"/>
          </p:cNvSpPr>
          <p:nvPr/>
        </p:nvSpPr>
        <p:spPr bwMode="auto">
          <a:xfrm>
            <a:off x="5181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65" name="Line 93"/>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66" name="Line 94"/>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67"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68"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69" name="Line 97"/>
          <p:cNvSpPr>
            <a:spLocks noChangeShapeType="1"/>
          </p:cNvSpPr>
          <p:nvPr/>
        </p:nvSpPr>
        <p:spPr bwMode="auto">
          <a:xfrm>
            <a:off x="3048000" y="3733800"/>
            <a:ext cx="3048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70" name="Line 98"/>
          <p:cNvSpPr>
            <a:spLocks noChangeShapeType="1"/>
          </p:cNvSpPr>
          <p:nvPr/>
        </p:nvSpPr>
        <p:spPr bwMode="auto">
          <a:xfrm>
            <a:off x="3962400" y="3733800"/>
            <a:ext cx="7620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71"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72"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73" name="Line 101"/>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74"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75"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76"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77"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78"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79"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180" name="Line 108"/>
          <p:cNvSpPr>
            <a:spLocks noChangeShapeType="1"/>
          </p:cNvSpPr>
          <p:nvPr/>
        </p:nvSpPr>
        <p:spPr bwMode="auto">
          <a:xfrm flipH="1">
            <a:off x="3048000" y="3048000"/>
            <a:ext cx="4572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81" name="Line 109"/>
          <p:cNvSpPr>
            <a:spLocks noChangeShapeType="1"/>
          </p:cNvSpPr>
          <p:nvPr/>
        </p:nvSpPr>
        <p:spPr bwMode="auto">
          <a:xfrm flipH="1">
            <a:off x="3962400" y="3048000"/>
            <a:ext cx="609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82"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83" name="Line 111"/>
          <p:cNvSpPr>
            <a:spLocks noChangeShapeType="1"/>
          </p:cNvSpPr>
          <p:nvPr/>
        </p:nvSpPr>
        <p:spPr bwMode="auto">
          <a:xfrm>
            <a:off x="5638800" y="3048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84"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85"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86" name="Line 114"/>
          <p:cNvSpPr>
            <a:spLocks noChangeShapeType="1"/>
          </p:cNvSpPr>
          <p:nvPr/>
        </p:nvSpPr>
        <p:spPr bwMode="auto">
          <a:xfrm flipH="1">
            <a:off x="35052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87" name="Line 115"/>
          <p:cNvSpPr>
            <a:spLocks noChangeShapeType="1"/>
          </p:cNvSpPr>
          <p:nvPr/>
        </p:nvSpPr>
        <p:spPr bwMode="auto">
          <a:xfrm>
            <a:off x="40386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88"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89"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90"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91"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9192" name="Text Box 120"/>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59193" name="Text Box 121"/>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9194" name="Text Box 122"/>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9195" name="Text Box 123"/>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59196" name="Text Box 124"/>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9197" name="Text Box 125"/>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59198" name="Text Box 126"/>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9199" name="Text Box 127"/>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59200" name="Text Box 128"/>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9201" name="Text Box 129"/>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59202" name="Text Box 130"/>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9203" name="Text Box 131"/>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9204" name="Text Box 132"/>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9205" name="Text Box 133"/>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59206" name="Text Box 134"/>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59207" name="Text Box 135"/>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9208" name="Text Box 136"/>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9209" name="Text Box 137"/>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59210" name="Text Box 138"/>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59211" name="Text Box 139"/>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9212" name="Text Box 140"/>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9213" name="Text Box 141"/>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9214" name="Text Box 142"/>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59215" name="Text Box 143"/>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59216" name="Text Box 144"/>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59217" name="Text Box 145"/>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59219" name="Text Box 147"/>
          <p:cNvSpPr txBox="1">
            <a:spLocks noChangeArrowheads="1"/>
          </p:cNvSpPr>
          <p:nvPr/>
        </p:nvSpPr>
        <p:spPr bwMode="auto">
          <a:xfrm>
            <a:off x="2667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59222" name="Text Box 150"/>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59223" name="Text Box 151"/>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59225" name="Text Box 153"/>
          <p:cNvSpPr txBox="1">
            <a:spLocks noChangeArrowheads="1"/>
          </p:cNvSpPr>
          <p:nvPr/>
        </p:nvSpPr>
        <p:spPr bwMode="auto">
          <a:xfrm>
            <a:off x="2590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59226" name="Text Box 154"/>
          <p:cNvSpPr txBox="1">
            <a:spLocks noChangeArrowheads="1"/>
          </p:cNvSpPr>
          <p:nvPr/>
        </p:nvSpPr>
        <p:spPr bwMode="auto">
          <a:xfrm>
            <a:off x="30480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3</a:t>
            </a:r>
          </a:p>
        </p:txBody>
      </p:sp>
      <mc:AlternateContent xmlns:mc="http://schemas.openxmlformats.org/markup-compatibility/2006">
        <mc:Choice xmlns:a14="http://schemas.microsoft.com/office/drawing/2010/main" Requires="a14">
          <p:sp>
            <p:nvSpPr>
              <p:cNvPr id="151" name="TextBox 150"/>
              <p:cNvSpPr txBox="1"/>
              <p:nvPr/>
            </p:nvSpPr>
            <p:spPr>
              <a:xfrm>
                <a:off x="494848" y="3935167"/>
                <a:ext cx="1333952" cy="107721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zh-CN" altLang="el-GR" sz="3200" i="1" smtClean="0">
                          <a:solidFill>
                            <a:srgbClr val="FF0000"/>
                          </a:solidFill>
                          <a:latin typeface="Cambria Math"/>
                        </a:rPr>
                        <m:t>𝛼</m:t>
                      </m:r>
                      <m:r>
                        <a:rPr lang="en-US" altLang="zh-CN" sz="3200" b="0" i="1" smtClean="0">
                          <a:solidFill>
                            <a:srgbClr val="FF0000"/>
                          </a:solidFill>
                          <a:latin typeface="Cambria Math"/>
                        </a:rPr>
                        <m:t>=0</m:t>
                      </m:r>
                    </m:oMath>
                  </m:oMathPara>
                </a14:m>
                <a:endParaRPr lang="en-US" altLang="zh-CN" sz="3200" dirty="0" smtClean="0">
                  <a:solidFill>
                    <a:srgbClr val="FF0000"/>
                  </a:solidFill>
                </a:endParaRPr>
              </a:p>
              <a:p>
                <a14:m>
                  <m:oMathPara xmlns:m="http://schemas.openxmlformats.org/officeDocument/2006/math">
                    <m:oMathParaPr>
                      <m:jc m:val="centerGroup"/>
                    </m:oMathParaPr>
                    <m:oMath xmlns:m="http://schemas.openxmlformats.org/officeDocument/2006/math">
                      <m:r>
                        <a:rPr lang="zh-CN" altLang="en-US" sz="3200" i="1" smtClean="0">
                          <a:solidFill>
                            <a:srgbClr val="0000FF"/>
                          </a:solidFill>
                          <a:latin typeface="Cambria Math"/>
                        </a:rPr>
                        <m:t>𝛽</m:t>
                      </m:r>
                      <m:r>
                        <a:rPr lang="en-US" altLang="zh-CN" sz="3200" b="0" i="1" smtClean="0">
                          <a:solidFill>
                            <a:srgbClr val="0000FF"/>
                          </a:solidFill>
                          <a:latin typeface="Cambria Math"/>
                        </a:rPr>
                        <m:t>=0</m:t>
                      </m:r>
                    </m:oMath>
                  </m:oMathPara>
                </a14:m>
                <a:endParaRPr lang="en-US" altLang="zh-CN" sz="3200" dirty="0">
                  <a:solidFill>
                    <a:srgbClr val="0000FF"/>
                  </a:solidFill>
                </a:endParaRPr>
              </a:p>
            </p:txBody>
          </p:sp>
        </mc:Choice>
        <mc:Fallback>
          <p:sp>
            <p:nvSpPr>
              <p:cNvPr id="151" name="TextBox 150"/>
              <p:cNvSpPr txBox="1">
                <a:spLocks noRot="1" noChangeAspect="1" noMove="1" noResize="1" noEditPoints="1" noAdjustHandles="1" noChangeArrowheads="1" noChangeShapeType="1" noTextEdit="1"/>
              </p:cNvSpPr>
              <p:nvPr/>
            </p:nvSpPr>
            <p:spPr>
              <a:xfrm>
                <a:off x="494848" y="3935167"/>
                <a:ext cx="1333952" cy="1077218"/>
              </a:xfrm>
              <a:prstGeom prst="rect">
                <a:avLst/>
              </a:prstGeom>
              <a:blipFill rotWithShape="1">
                <a:blip r:embed="rId2"/>
                <a:stretch>
                  <a:fillRect/>
                </a:stretch>
              </a:blipFill>
            </p:spPr>
            <p:txBody>
              <a:bodyPr/>
              <a:lstStyle/>
              <a:p>
                <a:r>
                  <a:rPr lang="zh-CN" altLang="en-US">
                    <a:noFill/>
                  </a:rPr>
                  <a:t> </a:t>
                </a:r>
              </a:p>
            </p:txBody>
          </p:sp>
        </mc:Fallback>
      </mc:AlternateContent>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60099"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00"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01"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02"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03"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04"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05"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06"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07"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08"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09"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10"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11"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12"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13"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14"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15"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16"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17"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18"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19"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20"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21"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22"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23"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24"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25"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26"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27"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28" name="Rectangle 32"/>
          <p:cNvSpPr>
            <a:spLocks noChangeArrowheads="1"/>
          </p:cNvSpPr>
          <p:nvPr/>
        </p:nvSpPr>
        <p:spPr bwMode="auto">
          <a:xfrm>
            <a:off x="4648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29"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30" name="Rectangle 34"/>
          <p:cNvSpPr>
            <a:spLocks noChangeArrowheads="1"/>
          </p:cNvSpPr>
          <p:nvPr/>
        </p:nvSpPr>
        <p:spPr bwMode="auto">
          <a:xfrm>
            <a:off x="4876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31"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32"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33"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34"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35"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36"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37"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38"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39"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40"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41"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42"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43"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44"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45"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46"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47"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48"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49"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50"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51"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52"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53" name="Rectangle 57"/>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154"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55"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56" name="Line 60"/>
          <p:cNvSpPr>
            <a:spLocks noChangeShapeType="1"/>
          </p:cNvSpPr>
          <p:nvPr/>
        </p:nvSpPr>
        <p:spPr bwMode="auto">
          <a:xfrm>
            <a:off x="5181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57"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58" name="Line 62"/>
          <p:cNvSpPr>
            <a:spLocks noChangeShapeType="1"/>
          </p:cNvSpPr>
          <p:nvPr/>
        </p:nvSpPr>
        <p:spPr bwMode="auto">
          <a:xfrm>
            <a:off x="5638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59"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60" name="Line 64"/>
          <p:cNvSpPr>
            <a:spLocks noChangeShapeType="1"/>
          </p:cNvSpPr>
          <p:nvPr/>
        </p:nvSpPr>
        <p:spPr bwMode="auto">
          <a:xfrm>
            <a:off x="6096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61"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62" name="Line 66"/>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63"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64" name="Line 68"/>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65"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66"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67"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68" name="Line 72"/>
          <p:cNvSpPr>
            <a:spLocks noChangeShapeType="1"/>
          </p:cNvSpPr>
          <p:nvPr/>
        </p:nvSpPr>
        <p:spPr bwMode="auto">
          <a:xfrm>
            <a:off x="24384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69"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70" name="Line 74"/>
          <p:cNvSpPr>
            <a:spLocks noChangeShapeType="1"/>
          </p:cNvSpPr>
          <p:nvPr/>
        </p:nvSpPr>
        <p:spPr bwMode="auto">
          <a:xfrm>
            <a:off x="4724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71" name="Line 75"/>
          <p:cNvSpPr>
            <a:spLocks noChangeShapeType="1"/>
          </p:cNvSpPr>
          <p:nvPr/>
        </p:nvSpPr>
        <p:spPr bwMode="auto">
          <a:xfrm>
            <a:off x="4724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72" name="Line 76"/>
          <p:cNvSpPr>
            <a:spLocks noChangeShapeType="1"/>
          </p:cNvSpPr>
          <p:nvPr/>
        </p:nvSpPr>
        <p:spPr bwMode="auto">
          <a:xfrm>
            <a:off x="4267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73" name="Line 77"/>
          <p:cNvSpPr>
            <a:spLocks noChangeShapeType="1"/>
          </p:cNvSpPr>
          <p:nvPr/>
        </p:nvSpPr>
        <p:spPr bwMode="auto">
          <a:xfrm>
            <a:off x="4267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74" name="Line 78"/>
          <p:cNvSpPr>
            <a:spLocks noChangeShapeType="1"/>
          </p:cNvSpPr>
          <p:nvPr/>
        </p:nvSpPr>
        <p:spPr bwMode="auto">
          <a:xfrm>
            <a:off x="2895600" y="54102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75"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76"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77"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78"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79" name="Line 83"/>
          <p:cNvSpPr>
            <a:spLocks noChangeShapeType="1"/>
          </p:cNvSpPr>
          <p:nvPr/>
        </p:nvSpPr>
        <p:spPr bwMode="auto">
          <a:xfrm>
            <a:off x="24384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80"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81" name="Line 85"/>
          <p:cNvSpPr>
            <a:spLocks noChangeShapeType="1"/>
          </p:cNvSpPr>
          <p:nvPr/>
        </p:nvSpPr>
        <p:spPr bwMode="auto">
          <a:xfrm>
            <a:off x="4724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82" name="Line 86"/>
          <p:cNvSpPr>
            <a:spLocks noChangeShapeType="1"/>
          </p:cNvSpPr>
          <p:nvPr/>
        </p:nvSpPr>
        <p:spPr bwMode="auto">
          <a:xfrm flipH="1">
            <a:off x="42672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83" name="Line 87"/>
          <p:cNvSpPr>
            <a:spLocks noChangeShapeType="1"/>
          </p:cNvSpPr>
          <p:nvPr/>
        </p:nvSpPr>
        <p:spPr bwMode="auto">
          <a:xfrm>
            <a:off x="60960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84"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85"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86" name="Line 90"/>
          <p:cNvSpPr>
            <a:spLocks noChangeShapeType="1"/>
          </p:cNvSpPr>
          <p:nvPr/>
        </p:nvSpPr>
        <p:spPr bwMode="auto">
          <a:xfrm flipH="1">
            <a:off x="2895600" y="4572000"/>
            <a:ext cx="457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87"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88" name="Line 92"/>
          <p:cNvSpPr>
            <a:spLocks noChangeShapeType="1"/>
          </p:cNvSpPr>
          <p:nvPr/>
        </p:nvSpPr>
        <p:spPr bwMode="auto">
          <a:xfrm>
            <a:off x="5181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89" name="Line 93"/>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90" name="Line 94"/>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91"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92"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93" name="Line 97"/>
          <p:cNvSpPr>
            <a:spLocks noChangeShapeType="1"/>
          </p:cNvSpPr>
          <p:nvPr/>
        </p:nvSpPr>
        <p:spPr bwMode="auto">
          <a:xfrm>
            <a:off x="3048000" y="3733800"/>
            <a:ext cx="3048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94" name="Line 98"/>
          <p:cNvSpPr>
            <a:spLocks noChangeShapeType="1"/>
          </p:cNvSpPr>
          <p:nvPr/>
        </p:nvSpPr>
        <p:spPr bwMode="auto">
          <a:xfrm>
            <a:off x="3962400" y="3733800"/>
            <a:ext cx="7620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95"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96"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97" name="Line 101"/>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98"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199"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200"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201"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202"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203"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0204" name="Line 108"/>
          <p:cNvSpPr>
            <a:spLocks noChangeShapeType="1"/>
          </p:cNvSpPr>
          <p:nvPr/>
        </p:nvSpPr>
        <p:spPr bwMode="auto">
          <a:xfrm flipH="1">
            <a:off x="3048000" y="3048000"/>
            <a:ext cx="4572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205" name="Line 109"/>
          <p:cNvSpPr>
            <a:spLocks noChangeShapeType="1"/>
          </p:cNvSpPr>
          <p:nvPr/>
        </p:nvSpPr>
        <p:spPr bwMode="auto">
          <a:xfrm flipH="1">
            <a:off x="3962400" y="3048000"/>
            <a:ext cx="609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206"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207" name="Line 111"/>
          <p:cNvSpPr>
            <a:spLocks noChangeShapeType="1"/>
          </p:cNvSpPr>
          <p:nvPr/>
        </p:nvSpPr>
        <p:spPr bwMode="auto">
          <a:xfrm>
            <a:off x="5638800" y="3048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208"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209"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210" name="Line 114"/>
          <p:cNvSpPr>
            <a:spLocks noChangeShapeType="1"/>
          </p:cNvSpPr>
          <p:nvPr/>
        </p:nvSpPr>
        <p:spPr bwMode="auto">
          <a:xfrm flipH="1">
            <a:off x="35052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211" name="Line 115"/>
          <p:cNvSpPr>
            <a:spLocks noChangeShapeType="1"/>
          </p:cNvSpPr>
          <p:nvPr/>
        </p:nvSpPr>
        <p:spPr bwMode="auto">
          <a:xfrm>
            <a:off x="40386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212"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213"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214"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215"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0216" name="Text Box 120"/>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0217" name="Text Box 121"/>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0218" name="Text Box 122"/>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0219" name="Text Box 123"/>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0220" name="Text Box 124"/>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0221" name="Text Box 125"/>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0222" name="Text Box 126"/>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0223" name="Text Box 127"/>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0224" name="Text Box 128"/>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0225" name="Text Box 129"/>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0226" name="Text Box 130"/>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0227" name="Text Box 131"/>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0228" name="Text Box 132"/>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0229" name="Text Box 133"/>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0230" name="Text Box 134"/>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60231" name="Text Box 135"/>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0232" name="Text Box 136"/>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0233" name="Text Box 137"/>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0234" name="Text Box 138"/>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60235" name="Text Box 139"/>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0236" name="Text Box 140"/>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0237" name="Text Box 141"/>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0238" name="Text Box 142"/>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0239" name="Text Box 143"/>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0240" name="Text Box 144"/>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0241" name="Text Box 145"/>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60243" name="Text Box 147"/>
          <p:cNvSpPr txBox="1">
            <a:spLocks noChangeArrowheads="1"/>
          </p:cNvSpPr>
          <p:nvPr/>
        </p:nvSpPr>
        <p:spPr bwMode="auto">
          <a:xfrm>
            <a:off x="2667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60246" name="Text Box 150"/>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60247" name="Text Box 151"/>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60248" name="Text Box 152"/>
          <p:cNvSpPr txBox="1">
            <a:spLocks noChangeArrowheads="1"/>
          </p:cNvSpPr>
          <p:nvPr/>
        </p:nvSpPr>
        <p:spPr bwMode="auto">
          <a:xfrm>
            <a:off x="2590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60249" name="Text Box 153"/>
          <p:cNvSpPr txBox="1">
            <a:spLocks noChangeArrowheads="1"/>
          </p:cNvSpPr>
          <p:nvPr/>
        </p:nvSpPr>
        <p:spPr bwMode="auto">
          <a:xfrm>
            <a:off x="30480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3</a:t>
            </a: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61123"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24"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25"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26"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27"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28"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29"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30"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31"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32"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33"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34"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35"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36"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37"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38"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39"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40"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41"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42"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43"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44"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45"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46"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47"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48"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49"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50"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51"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52" name="Rectangle 32"/>
          <p:cNvSpPr>
            <a:spLocks noChangeArrowheads="1"/>
          </p:cNvSpPr>
          <p:nvPr/>
        </p:nvSpPr>
        <p:spPr bwMode="auto">
          <a:xfrm>
            <a:off x="4648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53"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54" name="Rectangle 34"/>
          <p:cNvSpPr>
            <a:spLocks noChangeArrowheads="1"/>
          </p:cNvSpPr>
          <p:nvPr/>
        </p:nvSpPr>
        <p:spPr bwMode="auto">
          <a:xfrm>
            <a:off x="4876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55"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56"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57"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58"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59"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60"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61"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62"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63"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64"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65"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66"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67"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68"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69"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70"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71"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72"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73"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74"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75"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76"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77" name="Rectangle 57"/>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178"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179"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180" name="Line 60"/>
          <p:cNvSpPr>
            <a:spLocks noChangeShapeType="1"/>
          </p:cNvSpPr>
          <p:nvPr/>
        </p:nvSpPr>
        <p:spPr bwMode="auto">
          <a:xfrm>
            <a:off x="5181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181"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182" name="Line 62"/>
          <p:cNvSpPr>
            <a:spLocks noChangeShapeType="1"/>
          </p:cNvSpPr>
          <p:nvPr/>
        </p:nvSpPr>
        <p:spPr bwMode="auto">
          <a:xfrm>
            <a:off x="5638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183"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184" name="Line 64"/>
          <p:cNvSpPr>
            <a:spLocks noChangeShapeType="1"/>
          </p:cNvSpPr>
          <p:nvPr/>
        </p:nvSpPr>
        <p:spPr bwMode="auto">
          <a:xfrm>
            <a:off x="6096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185"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186" name="Line 66"/>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187"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188" name="Line 68"/>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189"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190"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191"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192" name="Line 72"/>
          <p:cNvSpPr>
            <a:spLocks noChangeShapeType="1"/>
          </p:cNvSpPr>
          <p:nvPr/>
        </p:nvSpPr>
        <p:spPr bwMode="auto">
          <a:xfrm>
            <a:off x="24384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193"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194" name="Line 74"/>
          <p:cNvSpPr>
            <a:spLocks noChangeShapeType="1"/>
          </p:cNvSpPr>
          <p:nvPr/>
        </p:nvSpPr>
        <p:spPr bwMode="auto">
          <a:xfrm>
            <a:off x="4724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195" name="Line 75"/>
          <p:cNvSpPr>
            <a:spLocks noChangeShapeType="1"/>
          </p:cNvSpPr>
          <p:nvPr/>
        </p:nvSpPr>
        <p:spPr bwMode="auto">
          <a:xfrm>
            <a:off x="4724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196" name="Line 76"/>
          <p:cNvSpPr>
            <a:spLocks noChangeShapeType="1"/>
          </p:cNvSpPr>
          <p:nvPr/>
        </p:nvSpPr>
        <p:spPr bwMode="auto">
          <a:xfrm>
            <a:off x="4267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197" name="Line 77"/>
          <p:cNvSpPr>
            <a:spLocks noChangeShapeType="1"/>
          </p:cNvSpPr>
          <p:nvPr/>
        </p:nvSpPr>
        <p:spPr bwMode="auto">
          <a:xfrm>
            <a:off x="4267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198" name="Line 78"/>
          <p:cNvSpPr>
            <a:spLocks noChangeShapeType="1"/>
          </p:cNvSpPr>
          <p:nvPr/>
        </p:nvSpPr>
        <p:spPr bwMode="auto">
          <a:xfrm>
            <a:off x="2895600" y="54102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199"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00"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01"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02"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03" name="Line 83"/>
          <p:cNvSpPr>
            <a:spLocks noChangeShapeType="1"/>
          </p:cNvSpPr>
          <p:nvPr/>
        </p:nvSpPr>
        <p:spPr bwMode="auto">
          <a:xfrm>
            <a:off x="24384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04"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05" name="Line 85"/>
          <p:cNvSpPr>
            <a:spLocks noChangeShapeType="1"/>
          </p:cNvSpPr>
          <p:nvPr/>
        </p:nvSpPr>
        <p:spPr bwMode="auto">
          <a:xfrm>
            <a:off x="4724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06" name="Line 86"/>
          <p:cNvSpPr>
            <a:spLocks noChangeShapeType="1"/>
          </p:cNvSpPr>
          <p:nvPr/>
        </p:nvSpPr>
        <p:spPr bwMode="auto">
          <a:xfrm flipH="1">
            <a:off x="42672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07" name="Line 87"/>
          <p:cNvSpPr>
            <a:spLocks noChangeShapeType="1"/>
          </p:cNvSpPr>
          <p:nvPr/>
        </p:nvSpPr>
        <p:spPr bwMode="auto">
          <a:xfrm>
            <a:off x="60960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08"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09"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10" name="Line 90"/>
          <p:cNvSpPr>
            <a:spLocks noChangeShapeType="1"/>
          </p:cNvSpPr>
          <p:nvPr/>
        </p:nvSpPr>
        <p:spPr bwMode="auto">
          <a:xfrm flipH="1">
            <a:off x="2895600" y="4572000"/>
            <a:ext cx="457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11"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12" name="Line 92"/>
          <p:cNvSpPr>
            <a:spLocks noChangeShapeType="1"/>
          </p:cNvSpPr>
          <p:nvPr/>
        </p:nvSpPr>
        <p:spPr bwMode="auto">
          <a:xfrm>
            <a:off x="5181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13" name="Line 93"/>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14" name="Line 94"/>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15"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16"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17" name="Line 97"/>
          <p:cNvSpPr>
            <a:spLocks noChangeShapeType="1"/>
          </p:cNvSpPr>
          <p:nvPr/>
        </p:nvSpPr>
        <p:spPr bwMode="auto">
          <a:xfrm>
            <a:off x="3048000" y="3733800"/>
            <a:ext cx="3048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18" name="Line 98"/>
          <p:cNvSpPr>
            <a:spLocks noChangeShapeType="1"/>
          </p:cNvSpPr>
          <p:nvPr/>
        </p:nvSpPr>
        <p:spPr bwMode="auto">
          <a:xfrm>
            <a:off x="3962400" y="3733800"/>
            <a:ext cx="7620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19"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20"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21" name="Line 101"/>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22"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23"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24"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225"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226"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227"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228" name="Line 108"/>
          <p:cNvSpPr>
            <a:spLocks noChangeShapeType="1"/>
          </p:cNvSpPr>
          <p:nvPr/>
        </p:nvSpPr>
        <p:spPr bwMode="auto">
          <a:xfrm flipH="1">
            <a:off x="3048000" y="3048000"/>
            <a:ext cx="4572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29" name="Line 109"/>
          <p:cNvSpPr>
            <a:spLocks noChangeShapeType="1"/>
          </p:cNvSpPr>
          <p:nvPr/>
        </p:nvSpPr>
        <p:spPr bwMode="auto">
          <a:xfrm flipH="1">
            <a:off x="3962400" y="3048000"/>
            <a:ext cx="6096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30"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31" name="Line 111"/>
          <p:cNvSpPr>
            <a:spLocks noChangeShapeType="1"/>
          </p:cNvSpPr>
          <p:nvPr/>
        </p:nvSpPr>
        <p:spPr bwMode="auto">
          <a:xfrm>
            <a:off x="5638800" y="3048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32"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33"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34" name="Line 114"/>
          <p:cNvSpPr>
            <a:spLocks noChangeShapeType="1"/>
          </p:cNvSpPr>
          <p:nvPr/>
        </p:nvSpPr>
        <p:spPr bwMode="auto">
          <a:xfrm flipH="1">
            <a:off x="35052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35" name="Line 115"/>
          <p:cNvSpPr>
            <a:spLocks noChangeShapeType="1"/>
          </p:cNvSpPr>
          <p:nvPr/>
        </p:nvSpPr>
        <p:spPr bwMode="auto">
          <a:xfrm>
            <a:off x="40386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36"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37"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38"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39"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1240" name="Text Box 120"/>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1241" name="Text Box 121"/>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1242" name="Text Box 122"/>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1243" name="Text Box 123"/>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1244" name="Text Box 124"/>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1245" name="Text Box 125"/>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1246" name="Text Box 126"/>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1247" name="Text Box 127"/>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1248" name="Text Box 128"/>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1249" name="Text Box 129"/>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1250" name="Text Box 130"/>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1251" name="Text Box 131"/>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1252" name="Text Box 132"/>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1253" name="Text Box 133"/>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1254" name="Text Box 134"/>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61255" name="Text Box 135"/>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1256" name="Text Box 136"/>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1257" name="Text Box 137"/>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1258" name="Text Box 138"/>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61259" name="Text Box 139"/>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1260" name="Text Box 140"/>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1261" name="Text Box 141"/>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1262" name="Text Box 142"/>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1263" name="Text Box 143"/>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1264" name="Text Box 144"/>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1265" name="Text Box 145"/>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61267" name="Text Box 147"/>
          <p:cNvSpPr txBox="1">
            <a:spLocks noChangeArrowheads="1"/>
          </p:cNvSpPr>
          <p:nvPr/>
        </p:nvSpPr>
        <p:spPr bwMode="auto">
          <a:xfrm>
            <a:off x="2667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61268" name="Text Box 148"/>
          <p:cNvSpPr txBox="1">
            <a:spLocks noChangeArrowheads="1"/>
          </p:cNvSpPr>
          <p:nvPr/>
        </p:nvSpPr>
        <p:spPr bwMode="auto">
          <a:xfrm>
            <a:off x="32004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
        <p:nvSpPr>
          <p:cNvPr id="261270" name="Text Box 150"/>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61271" name="Text Box 151"/>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61272" name="Text Box 152"/>
          <p:cNvSpPr txBox="1">
            <a:spLocks noChangeArrowheads="1"/>
          </p:cNvSpPr>
          <p:nvPr/>
        </p:nvSpPr>
        <p:spPr bwMode="auto">
          <a:xfrm>
            <a:off x="2590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61273" name="Text Box 153"/>
          <p:cNvSpPr txBox="1">
            <a:spLocks noChangeArrowheads="1"/>
          </p:cNvSpPr>
          <p:nvPr/>
        </p:nvSpPr>
        <p:spPr bwMode="auto">
          <a:xfrm>
            <a:off x="30480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3</a:t>
            </a:r>
          </a:p>
        </p:txBody>
      </p:sp>
      <p:sp>
        <p:nvSpPr>
          <p:cNvPr id="261274" name="Text Box 154"/>
          <p:cNvSpPr txBox="1">
            <a:spLocks noChangeArrowheads="1"/>
          </p:cNvSpPr>
          <p:nvPr/>
        </p:nvSpPr>
        <p:spPr bwMode="auto">
          <a:xfrm>
            <a:off x="3733800" y="22098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6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 y="63500"/>
            <a:ext cx="8991600" cy="672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515130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62147"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48"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49"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0"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1"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2"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3"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4"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5"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6"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7"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8"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59"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60"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61"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62"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63"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64"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65"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66"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67"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68"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69"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70"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71"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72"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73"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74"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75"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76" name="Rectangle 32"/>
          <p:cNvSpPr>
            <a:spLocks noChangeArrowheads="1"/>
          </p:cNvSpPr>
          <p:nvPr/>
        </p:nvSpPr>
        <p:spPr bwMode="auto">
          <a:xfrm>
            <a:off x="4648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77"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78" name="Rectangle 34"/>
          <p:cNvSpPr>
            <a:spLocks noChangeArrowheads="1"/>
          </p:cNvSpPr>
          <p:nvPr/>
        </p:nvSpPr>
        <p:spPr bwMode="auto">
          <a:xfrm>
            <a:off x="4876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79"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80"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81"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82"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83"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84"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85"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86"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87"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88"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89"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90"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91"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92"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93"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94"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95"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96"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97"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98"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199"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200"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201" name="Rectangle 57"/>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202"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03"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04" name="Line 60"/>
          <p:cNvSpPr>
            <a:spLocks noChangeShapeType="1"/>
          </p:cNvSpPr>
          <p:nvPr/>
        </p:nvSpPr>
        <p:spPr bwMode="auto">
          <a:xfrm>
            <a:off x="5181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05"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06" name="Line 62"/>
          <p:cNvSpPr>
            <a:spLocks noChangeShapeType="1"/>
          </p:cNvSpPr>
          <p:nvPr/>
        </p:nvSpPr>
        <p:spPr bwMode="auto">
          <a:xfrm>
            <a:off x="5638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07"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08" name="Line 64"/>
          <p:cNvSpPr>
            <a:spLocks noChangeShapeType="1"/>
          </p:cNvSpPr>
          <p:nvPr/>
        </p:nvSpPr>
        <p:spPr bwMode="auto">
          <a:xfrm>
            <a:off x="6096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09"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10" name="Line 66"/>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11"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12" name="Line 68"/>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13"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14"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15"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16" name="Line 72"/>
          <p:cNvSpPr>
            <a:spLocks noChangeShapeType="1"/>
          </p:cNvSpPr>
          <p:nvPr/>
        </p:nvSpPr>
        <p:spPr bwMode="auto">
          <a:xfrm>
            <a:off x="24384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17"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18" name="Line 74"/>
          <p:cNvSpPr>
            <a:spLocks noChangeShapeType="1"/>
          </p:cNvSpPr>
          <p:nvPr/>
        </p:nvSpPr>
        <p:spPr bwMode="auto">
          <a:xfrm>
            <a:off x="4724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19" name="Line 75"/>
          <p:cNvSpPr>
            <a:spLocks noChangeShapeType="1"/>
          </p:cNvSpPr>
          <p:nvPr/>
        </p:nvSpPr>
        <p:spPr bwMode="auto">
          <a:xfrm>
            <a:off x="4724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20" name="Line 76"/>
          <p:cNvSpPr>
            <a:spLocks noChangeShapeType="1"/>
          </p:cNvSpPr>
          <p:nvPr/>
        </p:nvSpPr>
        <p:spPr bwMode="auto">
          <a:xfrm>
            <a:off x="4267200" y="54102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21" name="Line 77"/>
          <p:cNvSpPr>
            <a:spLocks noChangeShapeType="1"/>
          </p:cNvSpPr>
          <p:nvPr/>
        </p:nvSpPr>
        <p:spPr bwMode="auto">
          <a:xfrm>
            <a:off x="4267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22" name="Line 78"/>
          <p:cNvSpPr>
            <a:spLocks noChangeShapeType="1"/>
          </p:cNvSpPr>
          <p:nvPr/>
        </p:nvSpPr>
        <p:spPr bwMode="auto">
          <a:xfrm>
            <a:off x="28956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23"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24"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25"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26"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27" name="Line 83"/>
          <p:cNvSpPr>
            <a:spLocks noChangeShapeType="1"/>
          </p:cNvSpPr>
          <p:nvPr/>
        </p:nvSpPr>
        <p:spPr bwMode="auto">
          <a:xfrm>
            <a:off x="24384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28"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29" name="Line 85"/>
          <p:cNvSpPr>
            <a:spLocks noChangeShapeType="1"/>
          </p:cNvSpPr>
          <p:nvPr/>
        </p:nvSpPr>
        <p:spPr bwMode="auto">
          <a:xfrm>
            <a:off x="4724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30" name="Line 86"/>
          <p:cNvSpPr>
            <a:spLocks noChangeShapeType="1"/>
          </p:cNvSpPr>
          <p:nvPr/>
        </p:nvSpPr>
        <p:spPr bwMode="auto">
          <a:xfrm flipH="1">
            <a:off x="4267200" y="4572000"/>
            <a:ext cx="457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31" name="Line 87"/>
          <p:cNvSpPr>
            <a:spLocks noChangeShapeType="1"/>
          </p:cNvSpPr>
          <p:nvPr/>
        </p:nvSpPr>
        <p:spPr bwMode="auto">
          <a:xfrm>
            <a:off x="60960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32"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33"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34"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35"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36" name="Line 92"/>
          <p:cNvSpPr>
            <a:spLocks noChangeShapeType="1"/>
          </p:cNvSpPr>
          <p:nvPr/>
        </p:nvSpPr>
        <p:spPr bwMode="auto">
          <a:xfrm>
            <a:off x="5181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37" name="Line 93"/>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38" name="Line 94"/>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39"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40"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41"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42" name="Line 98"/>
          <p:cNvSpPr>
            <a:spLocks noChangeShapeType="1"/>
          </p:cNvSpPr>
          <p:nvPr/>
        </p:nvSpPr>
        <p:spPr bwMode="auto">
          <a:xfrm>
            <a:off x="3962400" y="3733800"/>
            <a:ext cx="7620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43"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44"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45" name="Line 101"/>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46"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47"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48"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249"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250"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251"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2252"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53" name="Line 109"/>
          <p:cNvSpPr>
            <a:spLocks noChangeShapeType="1"/>
          </p:cNvSpPr>
          <p:nvPr/>
        </p:nvSpPr>
        <p:spPr bwMode="auto">
          <a:xfrm flipH="1">
            <a:off x="3962400" y="3048000"/>
            <a:ext cx="6096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54"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55" name="Line 111"/>
          <p:cNvSpPr>
            <a:spLocks noChangeShapeType="1"/>
          </p:cNvSpPr>
          <p:nvPr/>
        </p:nvSpPr>
        <p:spPr bwMode="auto">
          <a:xfrm>
            <a:off x="5638800" y="3048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56"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57"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58"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59" name="Line 115"/>
          <p:cNvSpPr>
            <a:spLocks noChangeShapeType="1"/>
          </p:cNvSpPr>
          <p:nvPr/>
        </p:nvSpPr>
        <p:spPr bwMode="auto">
          <a:xfrm>
            <a:off x="40386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60"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61"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62"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63"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2264" name="Text Box 120"/>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2265" name="Text Box 121"/>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2266" name="Text Box 122"/>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2267" name="Text Box 123"/>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2268" name="Text Box 124"/>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2269" name="Text Box 125"/>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2270" name="Text Box 126"/>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2271" name="Text Box 127"/>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2272" name="Text Box 128"/>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2273" name="Text Box 129"/>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2274" name="Text Box 130"/>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2275" name="Text Box 131"/>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2276" name="Text Box 132"/>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2277" name="Text Box 133"/>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2278" name="Text Box 134"/>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62279" name="Text Box 135"/>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2280" name="Text Box 136"/>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2281" name="Text Box 137"/>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2282" name="Text Box 138"/>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62283" name="Text Box 139"/>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2284" name="Text Box 140"/>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2285" name="Text Box 141"/>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2286" name="Text Box 142"/>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2287" name="Text Box 143"/>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2288" name="Text Box 144"/>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2289" name="Text Box 145"/>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62290" name="Text Box 146"/>
          <p:cNvSpPr txBox="1">
            <a:spLocks noChangeArrowheads="1"/>
          </p:cNvSpPr>
          <p:nvPr/>
        </p:nvSpPr>
        <p:spPr bwMode="auto">
          <a:xfrm>
            <a:off x="2667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62291" name="Text Box 147"/>
          <p:cNvSpPr txBox="1">
            <a:spLocks noChangeArrowheads="1"/>
          </p:cNvSpPr>
          <p:nvPr/>
        </p:nvSpPr>
        <p:spPr bwMode="auto">
          <a:xfrm>
            <a:off x="32004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
        <p:nvSpPr>
          <p:cNvPr id="262293" name="Text Box 149"/>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62294" name="Text Box 150"/>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62295" name="Text Box 151"/>
          <p:cNvSpPr txBox="1">
            <a:spLocks noChangeArrowheads="1"/>
          </p:cNvSpPr>
          <p:nvPr/>
        </p:nvSpPr>
        <p:spPr bwMode="auto">
          <a:xfrm>
            <a:off x="2590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62296" name="Text Box 152"/>
          <p:cNvSpPr txBox="1">
            <a:spLocks noChangeArrowheads="1"/>
          </p:cNvSpPr>
          <p:nvPr/>
        </p:nvSpPr>
        <p:spPr bwMode="auto">
          <a:xfrm>
            <a:off x="30480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3</a:t>
            </a:r>
          </a:p>
        </p:txBody>
      </p:sp>
      <p:sp>
        <p:nvSpPr>
          <p:cNvPr id="262297" name="Text Box 153"/>
          <p:cNvSpPr txBox="1">
            <a:spLocks noChangeArrowheads="1"/>
          </p:cNvSpPr>
          <p:nvPr/>
        </p:nvSpPr>
        <p:spPr bwMode="auto">
          <a:xfrm>
            <a:off x="3733800" y="22098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62302" name="Text Box 158"/>
          <p:cNvSpPr txBox="1">
            <a:spLocks noChangeArrowheads="1"/>
          </p:cNvSpPr>
          <p:nvPr/>
        </p:nvSpPr>
        <p:spPr bwMode="auto">
          <a:xfrm>
            <a:off x="39624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5</a:t>
            </a: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4194"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64195"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196"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197"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198"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199"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00"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01"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02"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03"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04"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05"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06"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07"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08"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09"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10"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11"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12"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13"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14"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15"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16"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17"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18"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19"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20"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21"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22"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23"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24" name="Rectangle 32"/>
          <p:cNvSpPr>
            <a:spLocks noChangeArrowheads="1"/>
          </p:cNvSpPr>
          <p:nvPr/>
        </p:nvSpPr>
        <p:spPr bwMode="auto">
          <a:xfrm>
            <a:off x="4648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25"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26" name="Rectangle 34"/>
          <p:cNvSpPr>
            <a:spLocks noChangeArrowheads="1"/>
          </p:cNvSpPr>
          <p:nvPr/>
        </p:nvSpPr>
        <p:spPr bwMode="auto">
          <a:xfrm>
            <a:off x="4876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27"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28"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29"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30"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31"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32"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33"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34"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35"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36"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37"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38"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39"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40"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41"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42"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43"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44"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45"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46"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47"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48"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49" name="Rectangle 57"/>
          <p:cNvSpPr>
            <a:spLocks noChangeArrowheads="1"/>
          </p:cNvSpPr>
          <p:nvPr/>
        </p:nvSpPr>
        <p:spPr bwMode="auto">
          <a:xfrm>
            <a:off x="4648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50"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51"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52" name="Line 60"/>
          <p:cNvSpPr>
            <a:spLocks noChangeShapeType="1"/>
          </p:cNvSpPr>
          <p:nvPr/>
        </p:nvSpPr>
        <p:spPr bwMode="auto">
          <a:xfrm>
            <a:off x="5181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53"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54" name="Line 62"/>
          <p:cNvSpPr>
            <a:spLocks noChangeShapeType="1"/>
          </p:cNvSpPr>
          <p:nvPr/>
        </p:nvSpPr>
        <p:spPr bwMode="auto">
          <a:xfrm>
            <a:off x="5638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55"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56" name="Line 64"/>
          <p:cNvSpPr>
            <a:spLocks noChangeShapeType="1"/>
          </p:cNvSpPr>
          <p:nvPr/>
        </p:nvSpPr>
        <p:spPr bwMode="auto">
          <a:xfrm>
            <a:off x="6096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57"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58" name="Line 66"/>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59"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60" name="Line 68"/>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61"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62"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63"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64" name="Line 72"/>
          <p:cNvSpPr>
            <a:spLocks noChangeShapeType="1"/>
          </p:cNvSpPr>
          <p:nvPr/>
        </p:nvSpPr>
        <p:spPr bwMode="auto">
          <a:xfrm>
            <a:off x="24384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65"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66" name="Line 74"/>
          <p:cNvSpPr>
            <a:spLocks noChangeShapeType="1"/>
          </p:cNvSpPr>
          <p:nvPr/>
        </p:nvSpPr>
        <p:spPr bwMode="auto">
          <a:xfrm>
            <a:off x="4724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67" name="Line 75"/>
          <p:cNvSpPr>
            <a:spLocks noChangeShapeType="1"/>
          </p:cNvSpPr>
          <p:nvPr/>
        </p:nvSpPr>
        <p:spPr bwMode="auto">
          <a:xfrm>
            <a:off x="4724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68" name="Line 76"/>
          <p:cNvSpPr>
            <a:spLocks noChangeShapeType="1"/>
          </p:cNvSpPr>
          <p:nvPr/>
        </p:nvSpPr>
        <p:spPr bwMode="auto">
          <a:xfrm>
            <a:off x="4267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69" name="Line 77"/>
          <p:cNvSpPr>
            <a:spLocks noChangeShapeType="1"/>
          </p:cNvSpPr>
          <p:nvPr/>
        </p:nvSpPr>
        <p:spPr bwMode="auto">
          <a:xfrm>
            <a:off x="4267200" y="5410200"/>
            <a:ext cx="22860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70" name="Line 78"/>
          <p:cNvSpPr>
            <a:spLocks noChangeShapeType="1"/>
          </p:cNvSpPr>
          <p:nvPr/>
        </p:nvSpPr>
        <p:spPr bwMode="auto">
          <a:xfrm>
            <a:off x="28956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71"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72"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73"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74"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75" name="Line 83"/>
          <p:cNvSpPr>
            <a:spLocks noChangeShapeType="1"/>
          </p:cNvSpPr>
          <p:nvPr/>
        </p:nvSpPr>
        <p:spPr bwMode="auto">
          <a:xfrm>
            <a:off x="24384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76"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77" name="Line 85"/>
          <p:cNvSpPr>
            <a:spLocks noChangeShapeType="1"/>
          </p:cNvSpPr>
          <p:nvPr/>
        </p:nvSpPr>
        <p:spPr bwMode="auto">
          <a:xfrm>
            <a:off x="4724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78" name="Line 86"/>
          <p:cNvSpPr>
            <a:spLocks noChangeShapeType="1"/>
          </p:cNvSpPr>
          <p:nvPr/>
        </p:nvSpPr>
        <p:spPr bwMode="auto">
          <a:xfrm flipH="1">
            <a:off x="4267200" y="4572000"/>
            <a:ext cx="457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79" name="Line 87"/>
          <p:cNvSpPr>
            <a:spLocks noChangeShapeType="1"/>
          </p:cNvSpPr>
          <p:nvPr/>
        </p:nvSpPr>
        <p:spPr bwMode="auto">
          <a:xfrm>
            <a:off x="60960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80"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81"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82"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83"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84" name="Line 92"/>
          <p:cNvSpPr>
            <a:spLocks noChangeShapeType="1"/>
          </p:cNvSpPr>
          <p:nvPr/>
        </p:nvSpPr>
        <p:spPr bwMode="auto">
          <a:xfrm>
            <a:off x="5181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85" name="Line 93"/>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86" name="Line 94"/>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87"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88"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89"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90" name="Line 98"/>
          <p:cNvSpPr>
            <a:spLocks noChangeShapeType="1"/>
          </p:cNvSpPr>
          <p:nvPr/>
        </p:nvSpPr>
        <p:spPr bwMode="auto">
          <a:xfrm>
            <a:off x="3962400" y="3733800"/>
            <a:ext cx="7620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91"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92"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93" name="Line 101"/>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94"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95"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296"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97"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98"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299"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4300"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301" name="Line 109"/>
          <p:cNvSpPr>
            <a:spLocks noChangeShapeType="1"/>
          </p:cNvSpPr>
          <p:nvPr/>
        </p:nvSpPr>
        <p:spPr bwMode="auto">
          <a:xfrm flipH="1">
            <a:off x="3962400" y="3048000"/>
            <a:ext cx="6096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302"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303" name="Line 111"/>
          <p:cNvSpPr>
            <a:spLocks noChangeShapeType="1"/>
          </p:cNvSpPr>
          <p:nvPr/>
        </p:nvSpPr>
        <p:spPr bwMode="auto">
          <a:xfrm>
            <a:off x="5638800" y="3048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304"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305"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306"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307" name="Line 115"/>
          <p:cNvSpPr>
            <a:spLocks noChangeShapeType="1"/>
          </p:cNvSpPr>
          <p:nvPr/>
        </p:nvSpPr>
        <p:spPr bwMode="auto">
          <a:xfrm>
            <a:off x="40386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308"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309"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310"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311"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4312" name="Text Box 120"/>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4313" name="Text Box 121"/>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4314" name="Text Box 122"/>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4315" name="Text Box 123"/>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4316" name="Text Box 124"/>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4317" name="Text Box 125"/>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4318" name="Text Box 126"/>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4319" name="Text Box 127"/>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4320" name="Text Box 128"/>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4321" name="Text Box 129"/>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4322" name="Text Box 130"/>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4323" name="Text Box 131"/>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4324" name="Text Box 132"/>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4325" name="Text Box 133"/>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4326" name="Text Box 134"/>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64327" name="Text Box 135"/>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4328" name="Text Box 136"/>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4329" name="Text Box 137"/>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4330" name="Text Box 138"/>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64331" name="Text Box 139"/>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4332" name="Text Box 140"/>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4333" name="Text Box 141"/>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4334" name="Text Box 142"/>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4335" name="Text Box 143"/>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4336" name="Text Box 144"/>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4337" name="Text Box 145"/>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64338" name="Text Box 146"/>
          <p:cNvSpPr txBox="1">
            <a:spLocks noChangeArrowheads="1"/>
          </p:cNvSpPr>
          <p:nvPr/>
        </p:nvSpPr>
        <p:spPr bwMode="auto">
          <a:xfrm>
            <a:off x="2667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64339" name="Text Box 147"/>
          <p:cNvSpPr txBox="1">
            <a:spLocks noChangeArrowheads="1"/>
          </p:cNvSpPr>
          <p:nvPr/>
        </p:nvSpPr>
        <p:spPr bwMode="auto">
          <a:xfrm>
            <a:off x="32004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
        <p:nvSpPr>
          <p:cNvPr id="264341" name="Text Box 149"/>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64342" name="Text Box 150"/>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64343" name="Text Box 151"/>
          <p:cNvSpPr txBox="1">
            <a:spLocks noChangeArrowheads="1"/>
          </p:cNvSpPr>
          <p:nvPr/>
        </p:nvSpPr>
        <p:spPr bwMode="auto">
          <a:xfrm>
            <a:off x="2590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64344" name="Text Box 152"/>
          <p:cNvSpPr txBox="1">
            <a:spLocks noChangeArrowheads="1"/>
          </p:cNvSpPr>
          <p:nvPr/>
        </p:nvSpPr>
        <p:spPr bwMode="auto">
          <a:xfrm>
            <a:off x="30480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3</a:t>
            </a:r>
          </a:p>
        </p:txBody>
      </p:sp>
      <p:sp>
        <p:nvSpPr>
          <p:cNvPr id="264345" name="Text Box 153"/>
          <p:cNvSpPr txBox="1">
            <a:spLocks noChangeArrowheads="1"/>
          </p:cNvSpPr>
          <p:nvPr/>
        </p:nvSpPr>
        <p:spPr bwMode="auto">
          <a:xfrm>
            <a:off x="3733800" y="22098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64346" name="Text Box 154"/>
          <p:cNvSpPr txBox="1">
            <a:spLocks noChangeArrowheads="1"/>
          </p:cNvSpPr>
          <p:nvPr/>
        </p:nvSpPr>
        <p:spPr bwMode="auto">
          <a:xfrm>
            <a:off x="39624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64350" name="Text Box 158"/>
          <p:cNvSpPr txBox="1">
            <a:spLocks noChangeArrowheads="1"/>
          </p:cNvSpPr>
          <p:nvPr/>
        </p:nvSpPr>
        <p:spPr bwMode="auto">
          <a:xfrm>
            <a:off x="44196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79555"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56"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57"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58"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59"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60"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61"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62"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63"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64"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65"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66"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67"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68"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69"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70"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71"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72"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73"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74"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75"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76"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77"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78"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79"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80"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81"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82"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83"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84"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85"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86"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87"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88"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89"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90"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91"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92"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93"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94"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95"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96"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97"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98"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599"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600"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601"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602"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603"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604"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605"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606"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607"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608"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609"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610"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11"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12" name="Line 60"/>
          <p:cNvSpPr>
            <a:spLocks noChangeShapeType="1"/>
          </p:cNvSpPr>
          <p:nvPr/>
        </p:nvSpPr>
        <p:spPr bwMode="auto">
          <a:xfrm>
            <a:off x="5181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13"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14" name="Line 62"/>
          <p:cNvSpPr>
            <a:spLocks noChangeShapeType="1"/>
          </p:cNvSpPr>
          <p:nvPr/>
        </p:nvSpPr>
        <p:spPr bwMode="auto">
          <a:xfrm>
            <a:off x="5638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15"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16" name="Line 64"/>
          <p:cNvSpPr>
            <a:spLocks noChangeShapeType="1"/>
          </p:cNvSpPr>
          <p:nvPr/>
        </p:nvSpPr>
        <p:spPr bwMode="auto">
          <a:xfrm>
            <a:off x="6096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17"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18" name="Line 66"/>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19"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20" name="Line 68"/>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21"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22"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23"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24" name="Line 72"/>
          <p:cNvSpPr>
            <a:spLocks noChangeShapeType="1"/>
          </p:cNvSpPr>
          <p:nvPr/>
        </p:nvSpPr>
        <p:spPr bwMode="auto">
          <a:xfrm>
            <a:off x="24384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25"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26"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27"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28" name="Line 76"/>
          <p:cNvSpPr>
            <a:spLocks noChangeShapeType="1"/>
          </p:cNvSpPr>
          <p:nvPr/>
        </p:nvSpPr>
        <p:spPr bwMode="auto">
          <a:xfrm>
            <a:off x="4267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29" name="Line 77"/>
          <p:cNvSpPr>
            <a:spLocks noChangeShapeType="1"/>
          </p:cNvSpPr>
          <p:nvPr/>
        </p:nvSpPr>
        <p:spPr bwMode="auto">
          <a:xfrm>
            <a:off x="4267200" y="5410200"/>
            <a:ext cx="22860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30" name="Line 78"/>
          <p:cNvSpPr>
            <a:spLocks noChangeShapeType="1"/>
          </p:cNvSpPr>
          <p:nvPr/>
        </p:nvSpPr>
        <p:spPr bwMode="auto">
          <a:xfrm>
            <a:off x="28956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31"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32"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33"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34"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35" name="Line 83"/>
          <p:cNvSpPr>
            <a:spLocks noChangeShapeType="1"/>
          </p:cNvSpPr>
          <p:nvPr/>
        </p:nvSpPr>
        <p:spPr bwMode="auto">
          <a:xfrm>
            <a:off x="24384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36"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37"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38" name="Line 86"/>
          <p:cNvSpPr>
            <a:spLocks noChangeShapeType="1"/>
          </p:cNvSpPr>
          <p:nvPr/>
        </p:nvSpPr>
        <p:spPr bwMode="auto">
          <a:xfrm flipH="1">
            <a:off x="4267200" y="4572000"/>
            <a:ext cx="457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39" name="Line 87"/>
          <p:cNvSpPr>
            <a:spLocks noChangeShapeType="1"/>
          </p:cNvSpPr>
          <p:nvPr/>
        </p:nvSpPr>
        <p:spPr bwMode="auto">
          <a:xfrm>
            <a:off x="60960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40"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41"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42"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43"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44" name="Line 92"/>
          <p:cNvSpPr>
            <a:spLocks noChangeShapeType="1"/>
          </p:cNvSpPr>
          <p:nvPr/>
        </p:nvSpPr>
        <p:spPr bwMode="auto">
          <a:xfrm>
            <a:off x="5181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45" name="Line 93"/>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46" name="Line 94"/>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47"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48"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49"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50" name="Line 98"/>
          <p:cNvSpPr>
            <a:spLocks noChangeShapeType="1"/>
          </p:cNvSpPr>
          <p:nvPr/>
        </p:nvSpPr>
        <p:spPr bwMode="auto">
          <a:xfrm>
            <a:off x="3962400" y="3733800"/>
            <a:ext cx="7620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51"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52"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53" name="Line 101"/>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54"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55"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56"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657"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658"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659"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660"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61" name="Line 109"/>
          <p:cNvSpPr>
            <a:spLocks noChangeShapeType="1"/>
          </p:cNvSpPr>
          <p:nvPr/>
        </p:nvSpPr>
        <p:spPr bwMode="auto">
          <a:xfrm flipH="1">
            <a:off x="3962400" y="3048000"/>
            <a:ext cx="6096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62"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63" name="Line 111"/>
          <p:cNvSpPr>
            <a:spLocks noChangeShapeType="1"/>
          </p:cNvSpPr>
          <p:nvPr/>
        </p:nvSpPr>
        <p:spPr bwMode="auto">
          <a:xfrm>
            <a:off x="5638800" y="3048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64"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65"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66"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67" name="Line 115"/>
          <p:cNvSpPr>
            <a:spLocks noChangeShapeType="1"/>
          </p:cNvSpPr>
          <p:nvPr/>
        </p:nvSpPr>
        <p:spPr bwMode="auto">
          <a:xfrm>
            <a:off x="40386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68"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69"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70"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71"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9672" name="Text Box 120"/>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9673" name="Text Box 121"/>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9674" name="Text Box 122"/>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9675" name="Text Box 123"/>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9676" name="Text Box 124"/>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9677" name="Text Box 125"/>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9678" name="Text Box 126"/>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9679" name="Text Box 127"/>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9680" name="Text Box 128"/>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9681" name="Text Box 129"/>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9682" name="Text Box 130"/>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9683" name="Text Box 131"/>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9684" name="Text Box 132"/>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9685" name="Text Box 133"/>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9686" name="Text Box 134"/>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79687" name="Text Box 135"/>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9688" name="Text Box 136"/>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9689" name="Text Box 137"/>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9690" name="Text Box 138"/>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79691" name="Text Box 139"/>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9692" name="Text Box 140"/>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9693" name="Text Box 141"/>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9694" name="Text Box 142"/>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9695" name="Text Box 143"/>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9696" name="Text Box 144"/>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9697" name="Text Box 145"/>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79698" name="Text Box 146"/>
          <p:cNvSpPr txBox="1">
            <a:spLocks noChangeArrowheads="1"/>
          </p:cNvSpPr>
          <p:nvPr/>
        </p:nvSpPr>
        <p:spPr bwMode="auto">
          <a:xfrm>
            <a:off x="2667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79699" name="Text Box 147"/>
          <p:cNvSpPr txBox="1">
            <a:spLocks noChangeArrowheads="1"/>
          </p:cNvSpPr>
          <p:nvPr/>
        </p:nvSpPr>
        <p:spPr bwMode="auto">
          <a:xfrm>
            <a:off x="32004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
        <p:nvSpPr>
          <p:cNvPr id="279700" name="Text Box 148"/>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79701" name="Text Box 149"/>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79702" name="Text Box 150"/>
          <p:cNvSpPr txBox="1">
            <a:spLocks noChangeArrowheads="1"/>
          </p:cNvSpPr>
          <p:nvPr/>
        </p:nvSpPr>
        <p:spPr bwMode="auto">
          <a:xfrm>
            <a:off x="2590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79703" name="Text Box 151"/>
          <p:cNvSpPr txBox="1">
            <a:spLocks noChangeArrowheads="1"/>
          </p:cNvSpPr>
          <p:nvPr/>
        </p:nvSpPr>
        <p:spPr bwMode="auto">
          <a:xfrm>
            <a:off x="30480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3</a:t>
            </a:r>
          </a:p>
        </p:txBody>
      </p:sp>
      <p:sp>
        <p:nvSpPr>
          <p:cNvPr id="279704" name="Text Box 152"/>
          <p:cNvSpPr txBox="1">
            <a:spLocks noChangeArrowheads="1"/>
          </p:cNvSpPr>
          <p:nvPr/>
        </p:nvSpPr>
        <p:spPr bwMode="auto">
          <a:xfrm>
            <a:off x="3733800" y="22098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79705" name="Text Box 153"/>
          <p:cNvSpPr txBox="1">
            <a:spLocks noChangeArrowheads="1"/>
          </p:cNvSpPr>
          <p:nvPr/>
        </p:nvSpPr>
        <p:spPr bwMode="auto">
          <a:xfrm>
            <a:off x="39624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79706" name="Text Box 154"/>
          <p:cNvSpPr txBox="1">
            <a:spLocks noChangeArrowheads="1"/>
          </p:cNvSpPr>
          <p:nvPr/>
        </p:nvSpPr>
        <p:spPr bwMode="auto">
          <a:xfrm>
            <a:off x="44196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8530"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78531"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32"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33"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34"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35"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36"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37"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38" name="Rectangle 10"/>
          <p:cNvSpPr>
            <a:spLocks noChangeArrowheads="1"/>
          </p:cNvSpPr>
          <p:nvPr/>
        </p:nvSpPr>
        <p:spPr bwMode="auto">
          <a:xfrm>
            <a:off x="5105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39"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40" name="Rectangle 12"/>
          <p:cNvSpPr>
            <a:spLocks noChangeArrowheads="1"/>
          </p:cNvSpPr>
          <p:nvPr/>
        </p:nvSpPr>
        <p:spPr bwMode="auto">
          <a:xfrm>
            <a:off x="4800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41"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42"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43"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44"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45"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46"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47"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48"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49"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50"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51"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52"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53"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54"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55"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56"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57"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58"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59"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60"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61"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62"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63"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64"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65" name="Rectangle 37"/>
          <p:cNvSpPr>
            <a:spLocks noChangeArrowheads="1"/>
          </p:cNvSpPr>
          <p:nvPr/>
        </p:nvSpPr>
        <p:spPr bwMode="auto">
          <a:xfrm>
            <a:off x="5105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66" name="Rectangle 38"/>
          <p:cNvSpPr>
            <a:spLocks noChangeArrowheads="1"/>
          </p:cNvSpPr>
          <p:nvPr/>
        </p:nvSpPr>
        <p:spPr bwMode="auto">
          <a:xfrm>
            <a:off x="5334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67"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68"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69"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70"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71"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72"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73"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74"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75"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76"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77"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78"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79"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80"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81" name="Rectangle 53"/>
          <p:cNvSpPr>
            <a:spLocks noChangeArrowheads="1"/>
          </p:cNvSpPr>
          <p:nvPr/>
        </p:nvSpPr>
        <p:spPr bwMode="auto">
          <a:xfrm>
            <a:off x="5105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82"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83"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84"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85"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586"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587"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588" name="Line 60"/>
          <p:cNvSpPr>
            <a:spLocks noChangeShapeType="1"/>
          </p:cNvSpPr>
          <p:nvPr/>
        </p:nvSpPr>
        <p:spPr bwMode="auto">
          <a:xfrm>
            <a:off x="5181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589" name="Line 61"/>
          <p:cNvSpPr>
            <a:spLocks noChangeShapeType="1"/>
          </p:cNvSpPr>
          <p:nvPr/>
        </p:nvSpPr>
        <p:spPr bwMode="auto">
          <a:xfrm>
            <a:off x="51816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590" name="Line 62"/>
          <p:cNvSpPr>
            <a:spLocks noChangeShapeType="1"/>
          </p:cNvSpPr>
          <p:nvPr/>
        </p:nvSpPr>
        <p:spPr bwMode="auto">
          <a:xfrm>
            <a:off x="5638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591"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592" name="Line 64"/>
          <p:cNvSpPr>
            <a:spLocks noChangeShapeType="1"/>
          </p:cNvSpPr>
          <p:nvPr/>
        </p:nvSpPr>
        <p:spPr bwMode="auto">
          <a:xfrm>
            <a:off x="6096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593"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594" name="Line 66"/>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595"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596" name="Line 68"/>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597"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598"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599"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00" name="Line 72"/>
          <p:cNvSpPr>
            <a:spLocks noChangeShapeType="1"/>
          </p:cNvSpPr>
          <p:nvPr/>
        </p:nvSpPr>
        <p:spPr bwMode="auto">
          <a:xfrm>
            <a:off x="24384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01"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02"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03"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04" name="Line 76"/>
          <p:cNvSpPr>
            <a:spLocks noChangeShapeType="1"/>
          </p:cNvSpPr>
          <p:nvPr/>
        </p:nvSpPr>
        <p:spPr bwMode="auto">
          <a:xfrm>
            <a:off x="4267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05" name="Line 77"/>
          <p:cNvSpPr>
            <a:spLocks noChangeShapeType="1"/>
          </p:cNvSpPr>
          <p:nvPr/>
        </p:nvSpPr>
        <p:spPr bwMode="auto">
          <a:xfrm>
            <a:off x="4267200" y="5410200"/>
            <a:ext cx="22860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06" name="Line 78"/>
          <p:cNvSpPr>
            <a:spLocks noChangeShapeType="1"/>
          </p:cNvSpPr>
          <p:nvPr/>
        </p:nvSpPr>
        <p:spPr bwMode="auto">
          <a:xfrm>
            <a:off x="28956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07"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08"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09"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10"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11" name="Line 83"/>
          <p:cNvSpPr>
            <a:spLocks noChangeShapeType="1"/>
          </p:cNvSpPr>
          <p:nvPr/>
        </p:nvSpPr>
        <p:spPr bwMode="auto">
          <a:xfrm>
            <a:off x="24384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12"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13"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14" name="Line 86"/>
          <p:cNvSpPr>
            <a:spLocks noChangeShapeType="1"/>
          </p:cNvSpPr>
          <p:nvPr/>
        </p:nvSpPr>
        <p:spPr bwMode="auto">
          <a:xfrm flipH="1">
            <a:off x="4267200" y="4572000"/>
            <a:ext cx="457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15" name="Line 87"/>
          <p:cNvSpPr>
            <a:spLocks noChangeShapeType="1"/>
          </p:cNvSpPr>
          <p:nvPr/>
        </p:nvSpPr>
        <p:spPr bwMode="auto">
          <a:xfrm>
            <a:off x="60960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16"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17"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18"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19"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20" name="Line 92"/>
          <p:cNvSpPr>
            <a:spLocks noChangeShapeType="1"/>
          </p:cNvSpPr>
          <p:nvPr/>
        </p:nvSpPr>
        <p:spPr bwMode="auto">
          <a:xfrm>
            <a:off x="5181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21" name="Line 93"/>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22" name="Line 94"/>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23"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24"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25"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26" name="Line 98"/>
          <p:cNvSpPr>
            <a:spLocks noChangeShapeType="1"/>
          </p:cNvSpPr>
          <p:nvPr/>
        </p:nvSpPr>
        <p:spPr bwMode="auto">
          <a:xfrm>
            <a:off x="3962400" y="3733800"/>
            <a:ext cx="7620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27" name="Line 99"/>
          <p:cNvSpPr>
            <a:spLocks noChangeShapeType="1"/>
          </p:cNvSpPr>
          <p:nvPr/>
        </p:nvSpPr>
        <p:spPr bwMode="auto">
          <a:xfrm>
            <a:off x="4876800" y="3733800"/>
            <a:ext cx="3048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28"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29" name="Line 101"/>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30"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31"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32"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633"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634"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635"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8636"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37" name="Line 109"/>
          <p:cNvSpPr>
            <a:spLocks noChangeShapeType="1"/>
          </p:cNvSpPr>
          <p:nvPr/>
        </p:nvSpPr>
        <p:spPr bwMode="auto">
          <a:xfrm flipH="1">
            <a:off x="3962400" y="3048000"/>
            <a:ext cx="6096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38" name="Line 110"/>
          <p:cNvSpPr>
            <a:spLocks noChangeShapeType="1"/>
          </p:cNvSpPr>
          <p:nvPr/>
        </p:nvSpPr>
        <p:spPr bwMode="auto">
          <a:xfrm>
            <a:off x="4572000" y="3048000"/>
            <a:ext cx="3048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39" name="Line 111"/>
          <p:cNvSpPr>
            <a:spLocks noChangeShapeType="1"/>
          </p:cNvSpPr>
          <p:nvPr/>
        </p:nvSpPr>
        <p:spPr bwMode="auto">
          <a:xfrm>
            <a:off x="5638800" y="3048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40"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41"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42"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43" name="Line 115"/>
          <p:cNvSpPr>
            <a:spLocks noChangeShapeType="1"/>
          </p:cNvSpPr>
          <p:nvPr/>
        </p:nvSpPr>
        <p:spPr bwMode="auto">
          <a:xfrm>
            <a:off x="40386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44"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45"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46"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47"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8648" name="Text Box 120"/>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8649" name="Text Box 121"/>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8650" name="Text Box 122"/>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8651" name="Text Box 123"/>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8652" name="Text Box 124"/>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8653" name="Text Box 125"/>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8654" name="Text Box 126"/>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8655" name="Text Box 127"/>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8656" name="Text Box 128"/>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8657" name="Text Box 129"/>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8658" name="Text Box 130"/>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8659" name="Text Box 131"/>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8660" name="Text Box 132"/>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8661" name="Text Box 133"/>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8662" name="Text Box 134"/>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78663" name="Text Box 135"/>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8664" name="Text Box 136"/>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8665" name="Text Box 137"/>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8666" name="Text Box 138"/>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78667" name="Text Box 139"/>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8668" name="Text Box 140"/>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8669" name="Text Box 141"/>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8670" name="Text Box 142"/>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8671" name="Text Box 143"/>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8672" name="Text Box 144"/>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8673" name="Text Box 145"/>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78674" name="Text Box 146"/>
          <p:cNvSpPr txBox="1">
            <a:spLocks noChangeArrowheads="1"/>
          </p:cNvSpPr>
          <p:nvPr/>
        </p:nvSpPr>
        <p:spPr bwMode="auto">
          <a:xfrm>
            <a:off x="2667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78675" name="Text Box 147"/>
          <p:cNvSpPr txBox="1">
            <a:spLocks noChangeArrowheads="1"/>
          </p:cNvSpPr>
          <p:nvPr/>
        </p:nvSpPr>
        <p:spPr bwMode="auto">
          <a:xfrm>
            <a:off x="32004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
        <p:nvSpPr>
          <p:cNvPr id="278676" name="Text Box 148"/>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78677" name="Text Box 149"/>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78678" name="Text Box 150"/>
          <p:cNvSpPr txBox="1">
            <a:spLocks noChangeArrowheads="1"/>
          </p:cNvSpPr>
          <p:nvPr/>
        </p:nvSpPr>
        <p:spPr bwMode="auto">
          <a:xfrm>
            <a:off x="2590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78679" name="Text Box 151"/>
          <p:cNvSpPr txBox="1">
            <a:spLocks noChangeArrowheads="1"/>
          </p:cNvSpPr>
          <p:nvPr/>
        </p:nvSpPr>
        <p:spPr bwMode="auto">
          <a:xfrm>
            <a:off x="30480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3</a:t>
            </a:r>
          </a:p>
        </p:txBody>
      </p:sp>
      <p:sp>
        <p:nvSpPr>
          <p:cNvPr id="278680" name="Text Box 152"/>
          <p:cNvSpPr txBox="1">
            <a:spLocks noChangeArrowheads="1"/>
          </p:cNvSpPr>
          <p:nvPr/>
        </p:nvSpPr>
        <p:spPr bwMode="auto">
          <a:xfrm>
            <a:off x="3733800" y="22098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78681" name="Text Box 153"/>
          <p:cNvSpPr txBox="1">
            <a:spLocks noChangeArrowheads="1"/>
          </p:cNvSpPr>
          <p:nvPr/>
        </p:nvSpPr>
        <p:spPr bwMode="auto">
          <a:xfrm>
            <a:off x="39624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78682" name="Text Box 154"/>
          <p:cNvSpPr txBox="1">
            <a:spLocks noChangeArrowheads="1"/>
          </p:cNvSpPr>
          <p:nvPr/>
        </p:nvSpPr>
        <p:spPr bwMode="auto">
          <a:xfrm>
            <a:off x="44196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78683" name="Text Box 155"/>
          <p:cNvSpPr txBox="1">
            <a:spLocks noChangeArrowheads="1"/>
          </p:cNvSpPr>
          <p:nvPr/>
        </p:nvSpPr>
        <p:spPr bwMode="auto">
          <a:xfrm>
            <a:off x="36576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78684" name="Text Box 156"/>
          <p:cNvSpPr txBox="1">
            <a:spLocks noChangeArrowheads="1"/>
          </p:cNvSpPr>
          <p:nvPr/>
        </p:nvSpPr>
        <p:spPr bwMode="auto">
          <a:xfrm>
            <a:off x="42672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66243"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44"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45"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46"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47"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48"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49"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50"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51"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52"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53"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54"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55"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56"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57"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58"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59"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60"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61"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62"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63"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64"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65"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66"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67"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68"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69"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70"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71"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72"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73"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74"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75"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76"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77"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78"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79"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80"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81"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82"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83"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84"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85"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86"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87"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88"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89"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90"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91"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92"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93"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94"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95"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96"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97"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298"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299"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00"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01"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02" name="Line 62"/>
          <p:cNvSpPr>
            <a:spLocks noChangeShapeType="1"/>
          </p:cNvSpPr>
          <p:nvPr/>
        </p:nvSpPr>
        <p:spPr bwMode="auto">
          <a:xfrm>
            <a:off x="5638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03"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04" name="Line 64"/>
          <p:cNvSpPr>
            <a:spLocks noChangeShapeType="1"/>
          </p:cNvSpPr>
          <p:nvPr/>
        </p:nvSpPr>
        <p:spPr bwMode="auto">
          <a:xfrm>
            <a:off x="6096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05"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06" name="Line 66"/>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07"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08" name="Line 68"/>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09"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10"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11"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12" name="Line 72"/>
          <p:cNvSpPr>
            <a:spLocks noChangeShapeType="1"/>
          </p:cNvSpPr>
          <p:nvPr/>
        </p:nvSpPr>
        <p:spPr bwMode="auto">
          <a:xfrm>
            <a:off x="24384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13"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14"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15"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16" name="Line 76"/>
          <p:cNvSpPr>
            <a:spLocks noChangeShapeType="1"/>
          </p:cNvSpPr>
          <p:nvPr/>
        </p:nvSpPr>
        <p:spPr bwMode="auto">
          <a:xfrm>
            <a:off x="4267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17" name="Line 77"/>
          <p:cNvSpPr>
            <a:spLocks noChangeShapeType="1"/>
          </p:cNvSpPr>
          <p:nvPr/>
        </p:nvSpPr>
        <p:spPr bwMode="auto">
          <a:xfrm>
            <a:off x="4267200" y="5410200"/>
            <a:ext cx="22860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18" name="Line 78"/>
          <p:cNvSpPr>
            <a:spLocks noChangeShapeType="1"/>
          </p:cNvSpPr>
          <p:nvPr/>
        </p:nvSpPr>
        <p:spPr bwMode="auto">
          <a:xfrm>
            <a:off x="28956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19"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20"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21"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22"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23" name="Line 83"/>
          <p:cNvSpPr>
            <a:spLocks noChangeShapeType="1"/>
          </p:cNvSpPr>
          <p:nvPr/>
        </p:nvSpPr>
        <p:spPr bwMode="auto">
          <a:xfrm>
            <a:off x="24384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24"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25"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26" name="Line 86"/>
          <p:cNvSpPr>
            <a:spLocks noChangeShapeType="1"/>
          </p:cNvSpPr>
          <p:nvPr/>
        </p:nvSpPr>
        <p:spPr bwMode="auto">
          <a:xfrm flipH="1">
            <a:off x="4267200" y="4572000"/>
            <a:ext cx="457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27" name="Line 87"/>
          <p:cNvSpPr>
            <a:spLocks noChangeShapeType="1"/>
          </p:cNvSpPr>
          <p:nvPr/>
        </p:nvSpPr>
        <p:spPr bwMode="auto">
          <a:xfrm>
            <a:off x="60960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28"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29"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30"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31"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32"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33" name="Line 93"/>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34" name="Line 94"/>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35"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36"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37"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38" name="Line 98"/>
          <p:cNvSpPr>
            <a:spLocks noChangeShapeType="1"/>
          </p:cNvSpPr>
          <p:nvPr/>
        </p:nvSpPr>
        <p:spPr bwMode="auto">
          <a:xfrm>
            <a:off x="3962400" y="3733800"/>
            <a:ext cx="7620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39"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40"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41" name="Line 101"/>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42"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43"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44"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45"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46"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47"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6348"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49" name="Line 109"/>
          <p:cNvSpPr>
            <a:spLocks noChangeShapeType="1"/>
          </p:cNvSpPr>
          <p:nvPr/>
        </p:nvSpPr>
        <p:spPr bwMode="auto">
          <a:xfrm flipH="1">
            <a:off x="3962400" y="3048000"/>
            <a:ext cx="6096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50"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51" name="Line 111"/>
          <p:cNvSpPr>
            <a:spLocks noChangeShapeType="1"/>
          </p:cNvSpPr>
          <p:nvPr/>
        </p:nvSpPr>
        <p:spPr bwMode="auto">
          <a:xfrm>
            <a:off x="5638800" y="3048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52"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53"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54"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55" name="Line 115"/>
          <p:cNvSpPr>
            <a:spLocks noChangeShapeType="1"/>
          </p:cNvSpPr>
          <p:nvPr/>
        </p:nvSpPr>
        <p:spPr bwMode="auto">
          <a:xfrm>
            <a:off x="40386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56"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57"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58"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59"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6360" name="Text Box 120"/>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6361" name="Text Box 121"/>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6362" name="Text Box 122"/>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6363" name="Text Box 123"/>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6364" name="Text Box 124"/>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6365" name="Text Box 125"/>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6366" name="Text Box 126"/>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6367" name="Text Box 127"/>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6368" name="Text Box 128"/>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6369" name="Text Box 129"/>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6370" name="Text Box 130"/>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6371" name="Text Box 131"/>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6372" name="Text Box 132"/>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6373" name="Text Box 133"/>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6374" name="Text Box 134"/>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66375" name="Text Box 135"/>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6376" name="Text Box 136"/>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6377" name="Text Box 137"/>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6378" name="Text Box 138"/>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66379" name="Text Box 139"/>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6380" name="Text Box 140"/>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6381" name="Text Box 141"/>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6382" name="Text Box 142"/>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6383" name="Text Box 143"/>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6384" name="Text Box 144"/>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6385" name="Text Box 145"/>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66386" name="Text Box 146"/>
          <p:cNvSpPr txBox="1">
            <a:spLocks noChangeArrowheads="1"/>
          </p:cNvSpPr>
          <p:nvPr/>
        </p:nvSpPr>
        <p:spPr bwMode="auto">
          <a:xfrm>
            <a:off x="2667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66387" name="Text Box 147"/>
          <p:cNvSpPr txBox="1">
            <a:spLocks noChangeArrowheads="1"/>
          </p:cNvSpPr>
          <p:nvPr/>
        </p:nvSpPr>
        <p:spPr bwMode="auto">
          <a:xfrm>
            <a:off x="32004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
        <p:nvSpPr>
          <p:cNvPr id="266389" name="Text Box 149"/>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66390" name="Text Box 150"/>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66391" name="Text Box 151"/>
          <p:cNvSpPr txBox="1">
            <a:spLocks noChangeArrowheads="1"/>
          </p:cNvSpPr>
          <p:nvPr/>
        </p:nvSpPr>
        <p:spPr bwMode="auto">
          <a:xfrm>
            <a:off x="2590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66392" name="Text Box 152"/>
          <p:cNvSpPr txBox="1">
            <a:spLocks noChangeArrowheads="1"/>
          </p:cNvSpPr>
          <p:nvPr/>
        </p:nvSpPr>
        <p:spPr bwMode="auto">
          <a:xfrm>
            <a:off x="30480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3</a:t>
            </a:r>
          </a:p>
        </p:txBody>
      </p:sp>
      <p:sp>
        <p:nvSpPr>
          <p:cNvPr id="266393" name="Text Box 153"/>
          <p:cNvSpPr txBox="1">
            <a:spLocks noChangeArrowheads="1"/>
          </p:cNvSpPr>
          <p:nvPr/>
        </p:nvSpPr>
        <p:spPr bwMode="auto">
          <a:xfrm>
            <a:off x="3733800" y="22098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66394" name="Text Box 154"/>
          <p:cNvSpPr txBox="1">
            <a:spLocks noChangeArrowheads="1"/>
          </p:cNvSpPr>
          <p:nvPr/>
        </p:nvSpPr>
        <p:spPr bwMode="auto">
          <a:xfrm>
            <a:off x="39624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66395" name="Text Box 155"/>
          <p:cNvSpPr txBox="1">
            <a:spLocks noChangeArrowheads="1"/>
          </p:cNvSpPr>
          <p:nvPr/>
        </p:nvSpPr>
        <p:spPr bwMode="auto">
          <a:xfrm>
            <a:off x="44196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66396" name="Text Box 156"/>
          <p:cNvSpPr txBox="1">
            <a:spLocks noChangeArrowheads="1"/>
          </p:cNvSpPr>
          <p:nvPr/>
        </p:nvSpPr>
        <p:spPr bwMode="auto">
          <a:xfrm>
            <a:off x="36576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66397" name="Text Box 157"/>
          <p:cNvSpPr txBox="1">
            <a:spLocks noChangeArrowheads="1"/>
          </p:cNvSpPr>
          <p:nvPr/>
        </p:nvSpPr>
        <p:spPr bwMode="auto">
          <a:xfrm>
            <a:off x="42672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89795"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796"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797"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798"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799"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00"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01"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02"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03"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04"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05"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06"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07"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08"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09"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10"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11"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12"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13"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14"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15"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16"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17"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18"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19"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20"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21"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22"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23"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24"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25"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26"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27"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28"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29"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30"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31"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32"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33"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34"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35"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36"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37"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38"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39"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40"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41"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42"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43"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44"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45"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46"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47"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48"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49"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50"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51"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52"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53"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54" name="Line 62"/>
          <p:cNvSpPr>
            <a:spLocks noChangeShapeType="1"/>
          </p:cNvSpPr>
          <p:nvPr/>
        </p:nvSpPr>
        <p:spPr bwMode="auto">
          <a:xfrm>
            <a:off x="56388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55"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56" name="Line 64"/>
          <p:cNvSpPr>
            <a:spLocks noChangeShapeType="1"/>
          </p:cNvSpPr>
          <p:nvPr/>
        </p:nvSpPr>
        <p:spPr bwMode="auto">
          <a:xfrm>
            <a:off x="6096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57"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58" name="Line 66"/>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59"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60" name="Line 68"/>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61"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62"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63"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64" name="Line 72"/>
          <p:cNvSpPr>
            <a:spLocks noChangeShapeType="1"/>
          </p:cNvSpPr>
          <p:nvPr/>
        </p:nvSpPr>
        <p:spPr bwMode="auto">
          <a:xfrm>
            <a:off x="24384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65"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66"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67"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68" name="Line 76"/>
          <p:cNvSpPr>
            <a:spLocks noChangeShapeType="1"/>
          </p:cNvSpPr>
          <p:nvPr/>
        </p:nvSpPr>
        <p:spPr bwMode="auto">
          <a:xfrm>
            <a:off x="4267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69" name="Line 77"/>
          <p:cNvSpPr>
            <a:spLocks noChangeShapeType="1"/>
          </p:cNvSpPr>
          <p:nvPr/>
        </p:nvSpPr>
        <p:spPr bwMode="auto">
          <a:xfrm>
            <a:off x="4267200" y="5410200"/>
            <a:ext cx="22860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70" name="Line 78"/>
          <p:cNvSpPr>
            <a:spLocks noChangeShapeType="1"/>
          </p:cNvSpPr>
          <p:nvPr/>
        </p:nvSpPr>
        <p:spPr bwMode="auto">
          <a:xfrm>
            <a:off x="28956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71"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72"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73"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74"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75" name="Line 83"/>
          <p:cNvSpPr>
            <a:spLocks noChangeShapeType="1"/>
          </p:cNvSpPr>
          <p:nvPr/>
        </p:nvSpPr>
        <p:spPr bwMode="auto">
          <a:xfrm>
            <a:off x="24384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76"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77"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78" name="Line 86"/>
          <p:cNvSpPr>
            <a:spLocks noChangeShapeType="1"/>
          </p:cNvSpPr>
          <p:nvPr/>
        </p:nvSpPr>
        <p:spPr bwMode="auto">
          <a:xfrm flipH="1">
            <a:off x="4267200" y="4572000"/>
            <a:ext cx="457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79" name="Line 87"/>
          <p:cNvSpPr>
            <a:spLocks noChangeShapeType="1"/>
          </p:cNvSpPr>
          <p:nvPr/>
        </p:nvSpPr>
        <p:spPr bwMode="auto">
          <a:xfrm>
            <a:off x="60960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80" name="Line 88"/>
          <p:cNvSpPr>
            <a:spLocks noChangeShapeType="1"/>
          </p:cNvSpPr>
          <p:nvPr/>
        </p:nvSpPr>
        <p:spPr bwMode="auto">
          <a:xfrm flipH="1">
            <a:off x="5638800" y="45720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81"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82"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83"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84"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85" name="Line 93"/>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86" name="Line 94"/>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87"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88"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89"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90" name="Line 98"/>
          <p:cNvSpPr>
            <a:spLocks noChangeShapeType="1"/>
          </p:cNvSpPr>
          <p:nvPr/>
        </p:nvSpPr>
        <p:spPr bwMode="auto">
          <a:xfrm>
            <a:off x="3962400" y="3733800"/>
            <a:ext cx="7620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91"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92" name="Line 100"/>
          <p:cNvSpPr>
            <a:spLocks noChangeShapeType="1"/>
          </p:cNvSpPr>
          <p:nvPr/>
        </p:nvSpPr>
        <p:spPr bwMode="auto">
          <a:xfrm>
            <a:off x="56388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93" name="Line 101"/>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94"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95"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896"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97"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98"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899"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900"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901" name="Line 109"/>
          <p:cNvSpPr>
            <a:spLocks noChangeShapeType="1"/>
          </p:cNvSpPr>
          <p:nvPr/>
        </p:nvSpPr>
        <p:spPr bwMode="auto">
          <a:xfrm flipH="1">
            <a:off x="3962400" y="3048000"/>
            <a:ext cx="60960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902"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903" name="Line 111"/>
          <p:cNvSpPr>
            <a:spLocks noChangeShapeType="1"/>
          </p:cNvSpPr>
          <p:nvPr/>
        </p:nvSpPr>
        <p:spPr bwMode="auto">
          <a:xfrm>
            <a:off x="5638800" y="30480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904"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905"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906"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907" name="Line 115"/>
          <p:cNvSpPr>
            <a:spLocks noChangeShapeType="1"/>
          </p:cNvSpPr>
          <p:nvPr/>
        </p:nvSpPr>
        <p:spPr bwMode="auto">
          <a:xfrm>
            <a:off x="40386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908" name="Line 116"/>
          <p:cNvSpPr>
            <a:spLocks noChangeShapeType="1"/>
          </p:cNvSpPr>
          <p:nvPr/>
        </p:nvSpPr>
        <p:spPr bwMode="auto">
          <a:xfrm flipH="1">
            <a:off x="56388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909"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910" name="Line 118"/>
          <p:cNvSpPr>
            <a:spLocks noChangeShapeType="1"/>
          </p:cNvSpPr>
          <p:nvPr/>
        </p:nvSpPr>
        <p:spPr bwMode="auto">
          <a:xfrm flipH="1">
            <a:off x="40386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911" name="Line 119"/>
          <p:cNvSpPr>
            <a:spLocks noChangeShapeType="1"/>
          </p:cNvSpPr>
          <p:nvPr/>
        </p:nvSpPr>
        <p:spPr bwMode="auto">
          <a:xfrm>
            <a:off x="5105400" y="1828800"/>
            <a:ext cx="10668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9912" name="Text Box 120"/>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9913" name="Text Box 121"/>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9914" name="Text Box 122"/>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9915" name="Text Box 123"/>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9916" name="Text Box 124"/>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9917" name="Text Box 125"/>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9918" name="Text Box 126"/>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9919" name="Text Box 127"/>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9920" name="Text Box 128"/>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9921" name="Text Box 129"/>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9922" name="Text Box 130"/>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9923" name="Text Box 131"/>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9924" name="Text Box 132"/>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9925" name="Text Box 133"/>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9926" name="Text Box 134"/>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89927" name="Text Box 135"/>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9928" name="Text Box 136"/>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9929" name="Text Box 137"/>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9930" name="Text Box 138"/>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89931" name="Text Box 139"/>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9932" name="Text Box 140"/>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9933" name="Text Box 141"/>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9934" name="Text Box 142"/>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9935" name="Text Box 143"/>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9936" name="Text Box 144"/>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9937" name="Text Box 145"/>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89938" name="Text Box 146"/>
          <p:cNvSpPr txBox="1">
            <a:spLocks noChangeArrowheads="1"/>
          </p:cNvSpPr>
          <p:nvPr/>
        </p:nvSpPr>
        <p:spPr bwMode="auto">
          <a:xfrm>
            <a:off x="2667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89939" name="Text Box 147"/>
          <p:cNvSpPr txBox="1">
            <a:spLocks noChangeArrowheads="1"/>
          </p:cNvSpPr>
          <p:nvPr/>
        </p:nvSpPr>
        <p:spPr bwMode="auto">
          <a:xfrm>
            <a:off x="32004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
        <p:nvSpPr>
          <p:cNvPr id="289940" name="Text Box 148"/>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89941" name="Text Box 149"/>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89942" name="Text Box 150"/>
          <p:cNvSpPr txBox="1">
            <a:spLocks noChangeArrowheads="1"/>
          </p:cNvSpPr>
          <p:nvPr/>
        </p:nvSpPr>
        <p:spPr bwMode="auto">
          <a:xfrm>
            <a:off x="2590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89943" name="Text Box 151"/>
          <p:cNvSpPr txBox="1">
            <a:spLocks noChangeArrowheads="1"/>
          </p:cNvSpPr>
          <p:nvPr/>
        </p:nvSpPr>
        <p:spPr bwMode="auto">
          <a:xfrm>
            <a:off x="30480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3</a:t>
            </a:r>
          </a:p>
        </p:txBody>
      </p:sp>
      <p:sp>
        <p:nvSpPr>
          <p:cNvPr id="289944" name="Text Box 152"/>
          <p:cNvSpPr txBox="1">
            <a:spLocks noChangeArrowheads="1"/>
          </p:cNvSpPr>
          <p:nvPr/>
        </p:nvSpPr>
        <p:spPr bwMode="auto">
          <a:xfrm>
            <a:off x="3733800" y="22098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89945" name="Text Box 153"/>
          <p:cNvSpPr txBox="1">
            <a:spLocks noChangeArrowheads="1"/>
          </p:cNvSpPr>
          <p:nvPr/>
        </p:nvSpPr>
        <p:spPr bwMode="auto">
          <a:xfrm>
            <a:off x="39624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89946" name="Text Box 154"/>
          <p:cNvSpPr txBox="1">
            <a:spLocks noChangeArrowheads="1"/>
          </p:cNvSpPr>
          <p:nvPr/>
        </p:nvSpPr>
        <p:spPr bwMode="auto">
          <a:xfrm>
            <a:off x="44196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89947" name="Text Box 155"/>
          <p:cNvSpPr txBox="1">
            <a:spLocks noChangeArrowheads="1"/>
          </p:cNvSpPr>
          <p:nvPr/>
        </p:nvSpPr>
        <p:spPr bwMode="auto">
          <a:xfrm>
            <a:off x="36576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89948" name="Text Box 156"/>
          <p:cNvSpPr txBox="1">
            <a:spLocks noChangeArrowheads="1"/>
          </p:cNvSpPr>
          <p:nvPr/>
        </p:nvSpPr>
        <p:spPr bwMode="auto">
          <a:xfrm>
            <a:off x="42672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89949" name="Text Box 157"/>
          <p:cNvSpPr txBox="1">
            <a:spLocks noChangeArrowheads="1"/>
          </p:cNvSpPr>
          <p:nvPr/>
        </p:nvSpPr>
        <p:spPr bwMode="auto">
          <a:xfrm>
            <a:off x="4800600" y="1600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67267"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68"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69"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70"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71"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72"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73"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74"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75"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76"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77"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78"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79"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80"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81"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82"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83"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84"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85"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86"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87"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88"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89"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90"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91"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92"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93"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94"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95"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96"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97"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98"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299"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00"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01"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02"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03"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04"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05"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06"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07"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08"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09"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10"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11"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12"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13"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14"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15"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16"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17"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18"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19"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20"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21"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22"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23"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24"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25"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26" name="Line 62"/>
          <p:cNvSpPr>
            <a:spLocks noChangeShapeType="1"/>
          </p:cNvSpPr>
          <p:nvPr/>
        </p:nvSpPr>
        <p:spPr bwMode="auto">
          <a:xfrm>
            <a:off x="5638800" y="54102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27" name="Line 63"/>
          <p:cNvSpPr>
            <a:spLocks noChangeShapeType="1"/>
          </p:cNvSpPr>
          <p:nvPr/>
        </p:nvSpPr>
        <p:spPr bwMode="auto">
          <a:xfrm>
            <a:off x="56388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28" name="Line 64"/>
          <p:cNvSpPr>
            <a:spLocks noChangeShapeType="1"/>
          </p:cNvSpPr>
          <p:nvPr/>
        </p:nvSpPr>
        <p:spPr bwMode="auto">
          <a:xfrm>
            <a:off x="6096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29"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30" name="Line 66"/>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31"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32" name="Line 68"/>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33"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34"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35"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36" name="Line 72"/>
          <p:cNvSpPr>
            <a:spLocks noChangeShapeType="1"/>
          </p:cNvSpPr>
          <p:nvPr/>
        </p:nvSpPr>
        <p:spPr bwMode="auto">
          <a:xfrm>
            <a:off x="24384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37"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38"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39"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40" name="Line 76"/>
          <p:cNvSpPr>
            <a:spLocks noChangeShapeType="1"/>
          </p:cNvSpPr>
          <p:nvPr/>
        </p:nvSpPr>
        <p:spPr bwMode="auto">
          <a:xfrm>
            <a:off x="4267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41"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42" name="Line 78"/>
          <p:cNvSpPr>
            <a:spLocks noChangeShapeType="1"/>
          </p:cNvSpPr>
          <p:nvPr/>
        </p:nvSpPr>
        <p:spPr bwMode="auto">
          <a:xfrm>
            <a:off x="28956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43"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44"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45"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46"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47" name="Line 83"/>
          <p:cNvSpPr>
            <a:spLocks noChangeShapeType="1"/>
          </p:cNvSpPr>
          <p:nvPr/>
        </p:nvSpPr>
        <p:spPr bwMode="auto">
          <a:xfrm>
            <a:off x="24384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48"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49"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50"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51" name="Line 87"/>
          <p:cNvSpPr>
            <a:spLocks noChangeShapeType="1"/>
          </p:cNvSpPr>
          <p:nvPr/>
        </p:nvSpPr>
        <p:spPr bwMode="auto">
          <a:xfrm>
            <a:off x="60960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52" name="Line 88"/>
          <p:cNvSpPr>
            <a:spLocks noChangeShapeType="1"/>
          </p:cNvSpPr>
          <p:nvPr/>
        </p:nvSpPr>
        <p:spPr bwMode="auto">
          <a:xfrm flipH="1">
            <a:off x="5638800" y="4572000"/>
            <a:ext cx="457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53"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54"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55"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56"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57" name="Line 93"/>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58" name="Line 94"/>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59"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60"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61"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62"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63"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64" name="Line 100"/>
          <p:cNvSpPr>
            <a:spLocks noChangeShapeType="1"/>
          </p:cNvSpPr>
          <p:nvPr/>
        </p:nvSpPr>
        <p:spPr bwMode="auto">
          <a:xfrm>
            <a:off x="5638800" y="3733800"/>
            <a:ext cx="457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65" name="Line 101"/>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66"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67"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68"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69"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70"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71"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372"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73"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74"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75" name="Line 111"/>
          <p:cNvSpPr>
            <a:spLocks noChangeShapeType="1"/>
          </p:cNvSpPr>
          <p:nvPr/>
        </p:nvSpPr>
        <p:spPr bwMode="auto">
          <a:xfrm>
            <a:off x="5638800" y="3048000"/>
            <a:ext cx="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76"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77"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78"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79" name="Line 115"/>
          <p:cNvSpPr>
            <a:spLocks noChangeShapeType="1"/>
          </p:cNvSpPr>
          <p:nvPr/>
        </p:nvSpPr>
        <p:spPr bwMode="auto">
          <a:xfrm>
            <a:off x="40386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80" name="Line 116"/>
          <p:cNvSpPr>
            <a:spLocks noChangeShapeType="1"/>
          </p:cNvSpPr>
          <p:nvPr/>
        </p:nvSpPr>
        <p:spPr bwMode="auto">
          <a:xfrm flipH="1">
            <a:off x="56388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81"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82" name="Line 118"/>
          <p:cNvSpPr>
            <a:spLocks noChangeShapeType="1"/>
          </p:cNvSpPr>
          <p:nvPr/>
        </p:nvSpPr>
        <p:spPr bwMode="auto">
          <a:xfrm flipH="1">
            <a:off x="4038600" y="1828800"/>
            <a:ext cx="10668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83" name="Line 119"/>
          <p:cNvSpPr>
            <a:spLocks noChangeShapeType="1"/>
          </p:cNvSpPr>
          <p:nvPr/>
        </p:nvSpPr>
        <p:spPr bwMode="auto">
          <a:xfrm>
            <a:off x="51054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7384" name="Text Box 120"/>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7385" name="Text Box 121"/>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7386" name="Text Box 122"/>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7387" name="Text Box 123"/>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7388" name="Text Box 124"/>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7389" name="Text Box 125"/>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7390" name="Text Box 126"/>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7391" name="Text Box 127"/>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7392" name="Text Box 128"/>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7393" name="Text Box 129"/>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7394" name="Text Box 130"/>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7395" name="Text Box 131"/>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7396" name="Text Box 132"/>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7397" name="Text Box 133"/>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7398" name="Text Box 134"/>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67399" name="Text Box 135"/>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7400" name="Text Box 136"/>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7401" name="Text Box 137"/>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7402" name="Text Box 138"/>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67403" name="Text Box 139"/>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7404" name="Text Box 140"/>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7405" name="Text Box 141"/>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7406" name="Text Box 142"/>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7407" name="Text Box 143"/>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7408" name="Text Box 144"/>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7409" name="Text Box 145"/>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67410" name="Text Box 146"/>
          <p:cNvSpPr txBox="1">
            <a:spLocks noChangeArrowheads="1"/>
          </p:cNvSpPr>
          <p:nvPr/>
        </p:nvSpPr>
        <p:spPr bwMode="auto">
          <a:xfrm>
            <a:off x="2667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67411" name="Text Box 147"/>
          <p:cNvSpPr txBox="1">
            <a:spLocks noChangeArrowheads="1"/>
          </p:cNvSpPr>
          <p:nvPr/>
        </p:nvSpPr>
        <p:spPr bwMode="auto">
          <a:xfrm>
            <a:off x="32004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
        <p:nvSpPr>
          <p:cNvPr id="267413" name="Text Box 149"/>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67414" name="Text Box 150"/>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67415" name="Text Box 151"/>
          <p:cNvSpPr txBox="1">
            <a:spLocks noChangeArrowheads="1"/>
          </p:cNvSpPr>
          <p:nvPr/>
        </p:nvSpPr>
        <p:spPr bwMode="auto">
          <a:xfrm>
            <a:off x="2590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67416" name="Text Box 152"/>
          <p:cNvSpPr txBox="1">
            <a:spLocks noChangeArrowheads="1"/>
          </p:cNvSpPr>
          <p:nvPr/>
        </p:nvSpPr>
        <p:spPr bwMode="auto">
          <a:xfrm>
            <a:off x="30480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3</a:t>
            </a:r>
          </a:p>
        </p:txBody>
      </p:sp>
      <p:sp>
        <p:nvSpPr>
          <p:cNvPr id="267417" name="Text Box 153"/>
          <p:cNvSpPr txBox="1">
            <a:spLocks noChangeArrowheads="1"/>
          </p:cNvSpPr>
          <p:nvPr/>
        </p:nvSpPr>
        <p:spPr bwMode="auto">
          <a:xfrm>
            <a:off x="3733800" y="22098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67418" name="Text Box 154"/>
          <p:cNvSpPr txBox="1">
            <a:spLocks noChangeArrowheads="1"/>
          </p:cNvSpPr>
          <p:nvPr/>
        </p:nvSpPr>
        <p:spPr bwMode="auto">
          <a:xfrm>
            <a:off x="39624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67419" name="Text Box 155"/>
          <p:cNvSpPr txBox="1">
            <a:spLocks noChangeArrowheads="1"/>
          </p:cNvSpPr>
          <p:nvPr/>
        </p:nvSpPr>
        <p:spPr bwMode="auto">
          <a:xfrm>
            <a:off x="44196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67420" name="Text Box 156"/>
          <p:cNvSpPr txBox="1">
            <a:spLocks noChangeArrowheads="1"/>
          </p:cNvSpPr>
          <p:nvPr/>
        </p:nvSpPr>
        <p:spPr bwMode="auto">
          <a:xfrm>
            <a:off x="36576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67421" name="Text Box 157"/>
          <p:cNvSpPr txBox="1">
            <a:spLocks noChangeArrowheads="1"/>
          </p:cNvSpPr>
          <p:nvPr/>
        </p:nvSpPr>
        <p:spPr bwMode="auto">
          <a:xfrm>
            <a:off x="42672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67422" name="Text Box 158"/>
          <p:cNvSpPr txBox="1">
            <a:spLocks noChangeArrowheads="1"/>
          </p:cNvSpPr>
          <p:nvPr/>
        </p:nvSpPr>
        <p:spPr bwMode="auto">
          <a:xfrm>
            <a:off x="53340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5</a:t>
            </a:r>
          </a:p>
        </p:txBody>
      </p:sp>
      <p:sp>
        <p:nvSpPr>
          <p:cNvPr id="267423" name="Text Box 159"/>
          <p:cNvSpPr txBox="1">
            <a:spLocks noChangeArrowheads="1"/>
          </p:cNvSpPr>
          <p:nvPr/>
        </p:nvSpPr>
        <p:spPr bwMode="auto">
          <a:xfrm>
            <a:off x="4800600" y="1600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81603"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04"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05"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06"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07"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08"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09"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10"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11"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12"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13"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14"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15"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16"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17"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18"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19"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20"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21"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22"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23"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24"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25"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26"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27"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28"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29"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30"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31"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32"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33"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34"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35"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36"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37"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38"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39"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40"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41"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42"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43"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44"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45"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46"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47"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48"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49"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50"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51"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52"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53"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54"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55"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56"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57"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658"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59"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60"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61"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62" name="Line 62"/>
          <p:cNvSpPr>
            <a:spLocks noChangeShapeType="1"/>
          </p:cNvSpPr>
          <p:nvPr/>
        </p:nvSpPr>
        <p:spPr bwMode="auto">
          <a:xfrm>
            <a:off x="56388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63" name="Line 63"/>
          <p:cNvSpPr>
            <a:spLocks noChangeShapeType="1"/>
          </p:cNvSpPr>
          <p:nvPr/>
        </p:nvSpPr>
        <p:spPr bwMode="auto">
          <a:xfrm>
            <a:off x="5638800" y="5410200"/>
            <a:ext cx="22860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64" name="Line 64"/>
          <p:cNvSpPr>
            <a:spLocks noChangeShapeType="1"/>
          </p:cNvSpPr>
          <p:nvPr/>
        </p:nvSpPr>
        <p:spPr bwMode="auto">
          <a:xfrm>
            <a:off x="60960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65"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66" name="Line 66"/>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67"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68" name="Line 68"/>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69"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70"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71"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72" name="Line 72"/>
          <p:cNvSpPr>
            <a:spLocks noChangeShapeType="1"/>
          </p:cNvSpPr>
          <p:nvPr/>
        </p:nvSpPr>
        <p:spPr bwMode="auto">
          <a:xfrm>
            <a:off x="24384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73"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74"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75"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76" name="Line 76"/>
          <p:cNvSpPr>
            <a:spLocks noChangeShapeType="1"/>
          </p:cNvSpPr>
          <p:nvPr/>
        </p:nvSpPr>
        <p:spPr bwMode="auto">
          <a:xfrm>
            <a:off x="4267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77"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78" name="Line 78"/>
          <p:cNvSpPr>
            <a:spLocks noChangeShapeType="1"/>
          </p:cNvSpPr>
          <p:nvPr/>
        </p:nvSpPr>
        <p:spPr bwMode="auto">
          <a:xfrm>
            <a:off x="28956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79"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80"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81"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82"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83" name="Line 83"/>
          <p:cNvSpPr>
            <a:spLocks noChangeShapeType="1"/>
          </p:cNvSpPr>
          <p:nvPr/>
        </p:nvSpPr>
        <p:spPr bwMode="auto">
          <a:xfrm>
            <a:off x="24384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84"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85"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86"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87" name="Line 87"/>
          <p:cNvSpPr>
            <a:spLocks noChangeShapeType="1"/>
          </p:cNvSpPr>
          <p:nvPr/>
        </p:nvSpPr>
        <p:spPr bwMode="auto">
          <a:xfrm>
            <a:off x="60960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88" name="Line 88"/>
          <p:cNvSpPr>
            <a:spLocks noChangeShapeType="1"/>
          </p:cNvSpPr>
          <p:nvPr/>
        </p:nvSpPr>
        <p:spPr bwMode="auto">
          <a:xfrm flipH="1">
            <a:off x="5638800" y="4572000"/>
            <a:ext cx="457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89"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90"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91"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92"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93" name="Line 93"/>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94" name="Line 94"/>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95"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96"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97"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98"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699"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700" name="Line 100"/>
          <p:cNvSpPr>
            <a:spLocks noChangeShapeType="1"/>
          </p:cNvSpPr>
          <p:nvPr/>
        </p:nvSpPr>
        <p:spPr bwMode="auto">
          <a:xfrm>
            <a:off x="5638800" y="3733800"/>
            <a:ext cx="457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701" name="Line 101"/>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702"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703"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704"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05"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06"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07"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708"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709"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710"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711" name="Line 111"/>
          <p:cNvSpPr>
            <a:spLocks noChangeShapeType="1"/>
          </p:cNvSpPr>
          <p:nvPr/>
        </p:nvSpPr>
        <p:spPr bwMode="auto">
          <a:xfrm>
            <a:off x="5638800" y="3048000"/>
            <a:ext cx="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712"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713"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714"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715" name="Line 115"/>
          <p:cNvSpPr>
            <a:spLocks noChangeShapeType="1"/>
          </p:cNvSpPr>
          <p:nvPr/>
        </p:nvSpPr>
        <p:spPr bwMode="auto">
          <a:xfrm>
            <a:off x="40386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716" name="Line 116"/>
          <p:cNvSpPr>
            <a:spLocks noChangeShapeType="1"/>
          </p:cNvSpPr>
          <p:nvPr/>
        </p:nvSpPr>
        <p:spPr bwMode="auto">
          <a:xfrm flipH="1">
            <a:off x="56388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717"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718" name="Line 118"/>
          <p:cNvSpPr>
            <a:spLocks noChangeShapeType="1"/>
          </p:cNvSpPr>
          <p:nvPr/>
        </p:nvSpPr>
        <p:spPr bwMode="auto">
          <a:xfrm flipH="1">
            <a:off x="4038600" y="1828800"/>
            <a:ext cx="10668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719" name="Line 119"/>
          <p:cNvSpPr>
            <a:spLocks noChangeShapeType="1"/>
          </p:cNvSpPr>
          <p:nvPr/>
        </p:nvSpPr>
        <p:spPr bwMode="auto">
          <a:xfrm>
            <a:off x="51054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1720" name="Text Box 120"/>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1721" name="Text Box 121"/>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1722" name="Text Box 122"/>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1723" name="Text Box 123"/>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1724" name="Text Box 124"/>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1725" name="Text Box 125"/>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1726" name="Text Box 126"/>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1727" name="Text Box 127"/>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1728" name="Text Box 128"/>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1729" name="Text Box 129"/>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1730" name="Text Box 130"/>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1731" name="Text Box 131"/>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1732" name="Text Box 132"/>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1733" name="Text Box 133"/>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1734" name="Text Box 134"/>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81735" name="Text Box 135"/>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1736" name="Text Box 136"/>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1737" name="Text Box 137"/>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81738" name="Text Box 138"/>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81739" name="Text Box 139"/>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1740" name="Text Box 140"/>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1741" name="Text Box 141"/>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1742" name="Text Box 142"/>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81743" name="Text Box 143"/>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81744" name="Text Box 144"/>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81745" name="Text Box 145"/>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81746" name="Text Box 146"/>
          <p:cNvSpPr txBox="1">
            <a:spLocks noChangeArrowheads="1"/>
          </p:cNvSpPr>
          <p:nvPr/>
        </p:nvSpPr>
        <p:spPr bwMode="auto">
          <a:xfrm>
            <a:off x="2667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81747" name="Text Box 147"/>
          <p:cNvSpPr txBox="1">
            <a:spLocks noChangeArrowheads="1"/>
          </p:cNvSpPr>
          <p:nvPr/>
        </p:nvSpPr>
        <p:spPr bwMode="auto">
          <a:xfrm>
            <a:off x="32004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
        <p:nvSpPr>
          <p:cNvPr id="281748" name="Text Box 148"/>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81749" name="Text Box 149"/>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81750" name="Text Box 150"/>
          <p:cNvSpPr txBox="1">
            <a:spLocks noChangeArrowheads="1"/>
          </p:cNvSpPr>
          <p:nvPr/>
        </p:nvSpPr>
        <p:spPr bwMode="auto">
          <a:xfrm>
            <a:off x="2590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81751" name="Text Box 151"/>
          <p:cNvSpPr txBox="1">
            <a:spLocks noChangeArrowheads="1"/>
          </p:cNvSpPr>
          <p:nvPr/>
        </p:nvSpPr>
        <p:spPr bwMode="auto">
          <a:xfrm>
            <a:off x="30480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3</a:t>
            </a:r>
          </a:p>
        </p:txBody>
      </p:sp>
      <p:sp>
        <p:nvSpPr>
          <p:cNvPr id="281752" name="Text Box 152"/>
          <p:cNvSpPr txBox="1">
            <a:spLocks noChangeArrowheads="1"/>
          </p:cNvSpPr>
          <p:nvPr/>
        </p:nvSpPr>
        <p:spPr bwMode="auto">
          <a:xfrm>
            <a:off x="3733800" y="22098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81753" name="Text Box 153"/>
          <p:cNvSpPr txBox="1">
            <a:spLocks noChangeArrowheads="1"/>
          </p:cNvSpPr>
          <p:nvPr/>
        </p:nvSpPr>
        <p:spPr bwMode="auto">
          <a:xfrm>
            <a:off x="39624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81754" name="Text Box 154"/>
          <p:cNvSpPr txBox="1">
            <a:spLocks noChangeArrowheads="1"/>
          </p:cNvSpPr>
          <p:nvPr/>
        </p:nvSpPr>
        <p:spPr bwMode="auto">
          <a:xfrm>
            <a:off x="44196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81755" name="Text Box 155"/>
          <p:cNvSpPr txBox="1">
            <a:spLocks noChangeArrowheads="1"/>
          </p:cNvSpPr>
          <p:nvPr/>
        </p:nvSpPr>
        <p:spPr bwMode="auto">
          <a:xfrm>
            <a:off x="36576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81756" name="Text Box 156"/>
          <p:cNvSpPr txBox="1">
            <a:spLocks noChangeArrowheads="1"/>
          </p:cNvSpPr>
          <p:nvPr/>
        </p:nvSpPr>
        <p:spPr bwMode="auto">
          <a:xfrm>
            <a:off x="42672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81757" name="Text Box 157"/>
          <p:cNvSpPr txBox="1">
            <a:spLocks noChangeArrowheads="1"/>
          </p:cNvSpPr>
          <p:nvPr/>
        </p:nvSpPr>
        <p:spPr bwMode="auto">
          <a:xfrm>
            <a:off x="53340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1</a:t>
            </a:r>
          </a:p>
        </p:txBody>
      </p:sp>
      <p:sp>
        <p:nvSpPr>
          <p:cNvPr id="281758" name="Text Box 158"/>
          <p:cNvSpPr txBox="1">
            <a:spLocks noChangeArrowheads="1"/>
          </p:cNvSpPr>
          <p:nvPr/>
        </p:nvSpPr>
        <p:spPr bwMode="auto">
          <a:xfrm>
            <a:off x="57912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1</a:t>
            </a:r>
          </a:p>
        </p:txBody>
      </p:sp>
      <p:sp>
        <p:nvSpPr>
          <p:cNvPr id="281759" name="Text Box 159"/>
          <p:cNvSpPr txBox="1">
            <a:spLocks noChangeArrowheads="1"/>
          </p:cNvSpPr>
          <p:nvPr/>
        </p:nvSpPr>
        <p:spPr bwMode="auto">
          <a:xfrm>
            <a:off x="4800600" y="1600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69315"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16"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17"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18"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19"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20"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21"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22"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23"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24"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25"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26"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27"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28"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29"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30"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31"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32"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33"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34"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35"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36"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37"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38"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39"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40"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41"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42"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43"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44"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45" name="Rectangle 33"/>
          <p:cNvSpPr>
            <a:spLocks noChangeArrowheads="1"/>
          </p:cNvSpPr>
          <p:nvPr/>
        </p:nvSpPr>
        <p:spPr bwMode="auto">
          <a:xfrm>
            <a:off x="6248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46"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47"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48"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49"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50"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51"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52"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53"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54"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55"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56"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57"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58"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59"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0"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1"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2"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3"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4"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5"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6"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7"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8"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69"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370"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71"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72"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73"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74" name="Line 62"/>
          <p:cNvSpPr>
            <a:spLocks noChangeShapeType="1"/>
          </p:cNvSpPr>
          <p:nvPr/>
        </p:nvSpPr>
        <p:spPr bwMode="auto">
          <a:xfrm>
            <a:off x="56388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75" name="Line 63"/>
          <p:cNvSpPr>
            <a:spLocks noChangeShapeType="1"/>
          </p:cNvSpPr>
          <p:nvPr/>
        </p:nvSpPr>
        <p:spPr bwMode="auto">
          <a:xfrm>
            <a:off x="56388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76" name="Line 64"/>
          <p:cNvSpPr>
            <a:spLocks noChangeShapeType="1"/>
          </p:cNvSpPr>
          <p:nvPr/>
        </p:nvSpPr>
        <p:spPr bwMode="auto">
          <a:xfrm>
            <a:off x="6096000" y="54102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77" name="Line 65"/>
          <p:cNvSpPr>
            <a:spLocks noChangeShapeType="1"/>
          </p:cNvSpPr>
          <p:nvPr/>
        </p:nvSpPr>
        <p:spPr bwMode="auto">
          <a:xfrm>
            <a:off x="60960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78" name="Line 66"/>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79"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80" name="Line 68"/>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81"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82"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83"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84" name="Line 72"/>
          <p:cNvSpPr>
            <a:spLocks noChangeShapeType="1"/>
          </p:cNvSpPr>
          <p:nvPr/>
        </p:nvSpPr>
        <p:spPr bwMode="auto">
          <a:xfrm>
            <a:off x="24384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85"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86"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87"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88" name="Line 76"/>
          <p:cNvSpPr>
            <a:spLocks noChangeShapeType="1"/>
          </p:cNvSpPr>
          <p:nvPr/>
        </p:nvSpPr>
        <p:spPr bwMode="auto">
          <a:xfrm>
            <a:off x="4267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89"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90" name="Line 78"/>
          <p:cNvSpPr>
            <a:spLocks noChangeShapeType="1"/>
          </p:cNvSpPr>
          <p:nvPr/>
        </p:nvSpPr>
        <p:spPr bwMode="auto">
          <a:xfrm>
            <a:off x="28956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91"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92"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93"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94"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95" name="Line 83"/>
          <p:cNvSpPr>
            <a:spLocks noChangeShapeType="1"/>
          </p:cNvSpPr>
          <p:nvPr/>
        </p:nvSpPr>
        <p:spPr bwMode="auto">
          <a:xfrm>
            <a:off x="24384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96"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97"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98"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399" name="Line 87"/>
          <p:cNvSpPr>
            <a:spLocks noChangeShapeType="1"/>
          </p:cNvSpPr>
          <p:nvPr/>
        </p:nvSpPr>
        <p:spPr bwMode="auto">
          <a:xfrm>
            <a:off x="6096000" y="45720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00" name="Line 88"/>
          <p:cNvSpPr>
            <a:spLocks noChangeShapeType="1"/>
          </p:cNvSpPr>
          <p:nvPr/>
        </p:nvSpPr>
        <p:spPr bwMode="auto">
          <a:xfrm flipH="1">
            <a:off x="56388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01"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02"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03"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04"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05" name="Line 93"/>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06" name="Line 94"/>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07"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08"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09"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10"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11"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12" name="Line 100"/>
          <p:cNvSpPr>
            <a:spLocks noChangeShapeType="1"/>
          </p:cNvSpPr>
          <p:nvPr/>
        </p:nvSpPr>
        <p:spPr bwMode="auto">
          <a:xfrm>
            <a:off x="5638800" y="3733800"/>
            <a:ext cx="457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13" name="Line 101"/>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14"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15"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16"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417"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418"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419"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420"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21"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22"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23" name="Line 111"/>
          <p:cNvSpPr>
            <a:spLocks noChangeShapeType="1"/>
          </p:cNvSpPr>
          <p:nvPr/>
        </p:nvSpPr>
        <p:spPr bwMode="auto">
          <a:xfrm>
            <a:off x="5638800" y="3048000"/>
            <a:ext cx="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24"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25"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26"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27" name="Line 115"/>
          <p:cNvSpPr>
            <a:spLocks noChangeShapeType="1"/>
          </p:cNvSpPr>
          <p:nvPr/>
        </p:nvSpPr>
        <p:spPr bwMode="auto">
          <a:xfrm>
            <a:off x="40386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28" name="Line 116"/>
          <p:cNvSpPr>
            <a:spLocks noChangeShapeType="1"/>
          </p:cNvSpPr>
          <p:nvPr/>
        </p:nvSpPr>
        <p:spPr bwMode="auto">
          <a:xfrm flipH="1">
            <a:off x="56388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29"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30" name="Line 118"/>
          <p:cNvSpPr>
            <a:spLocks noChangeShapeType="1"/>
          </p:cNvSpPr>
          <p:nvPr/>
        </p:nvSpPr>
        <p:spPr bwMode="auto">
          <a:xfrm flipH="1">
            <a:off x="4038600" y="1828800"/>
            <a:ext cx="10668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31" name="Line 119"/>
          <p:cNvSpPr>
            <a:spLocks noChangeShapeType="1"/>
          </p:cNvSpPr>
          <p:nvPr/>
        </p:nvSpPr>
        <p:spPr bwMode="auto">
          <a:xfrm>
            <a:off x="51054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32" name="Text Box 120"/>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9433" name="Text Box 121"/>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9434" name="Text Box 122"/>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9435" name="Text Box 123"/>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9436" name="Text Box 124"/>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9437" name="Text Box 125"/>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9438" name="Text Box 126"/>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9439" name="Text Box 127"/>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9440" name="Text Box 128"/>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9441" name="Text Box 129"/>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9442" name="Text Box 130"/>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9443" name="Text Box 131"/>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9444" name="Text Box 132"/>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9445" name="Text Box 133"/>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9446" name="Text Box 134"/>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69447" name="Text Box 135"/>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9448" name="Text Box 136"/>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9449" name="Text Box 137"/>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69450" name="Text Box 138"/>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69451" name="Text Box 139"/>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9452" name="Text Box 140"/>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9453" name="Text Box 141"/>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9454" name="Text Box 142"/>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69455" name="Text Box 143"/>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69456" name="Text Box 144"/>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69457" name="Text Box 145"/>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69458" name="Text Box 146"/>
          <p:cNvSpPr txBox="1">
            <a:spLocks noChangeArrowheads="1"/>
          </p:cNvSpPr>
          <p:nvPr/>
        </p:nvSpPr>
        <p:spPr bwMode="auto">
          <a:xfrm>
            <a:off x="2667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69459" name="Text Box 147"/>
          <p:cNvSpPr txBox="1">
            <a:spLocks noChangeArrowheads="1"/>
          </p:cNvSpPr>
          <p:nvPr/>
        </p:nvSpPr>
        <p:spPr bwMode="auto">
          <a:xfrm>
            <a:off x="32004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
        <p:nvSpPr>
          <p:cNvPr id="269460" name="Text Box 148"/>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69461" name="Text Box 149"/>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69462" name="Text Box 150"/>
          <p:cNvSpPr txBox="1">
            <a:spLocks noChangeArrowheads="1"/>
          </p:cNvSpPr>
          <p:nvPr/>
        </p:nvSpPr>
        <p:spPr bwMode="auto">
          <a:xfrm>
            <a:off x="2590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69463" name="Text Box 151"/>
          <p:cNvSpPr txBox="1">
            <a:spLocks noChangeArrowheads="1"/>
          </p:cNvSpPr>
          <p:nvPr/>
        </p:nvSpPr>
        <p:spPr bwMode="auto">
          <a:xfrm>
            <a:off x="30480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3</a:t>
            </a:r>
          </a:p>
        </p:txBody>
      </p:sp>
      <p:sp>
        <p:nvSpPr>
          <p:cNvPr id="269464" name="Text Box 152"/>
          <p:cNvSpPr txBox="1">
            <a:spLocks noChangeArrowheads="1"/>
          </p:cNvSpPr>
          <p:nvPr/>
        </p:nvSpPr>
        <p:spPr bwMode="auto">
          <a:xfrm>
            <a:off x="3733800" y="22098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69465" name="Text Box 153"/>
          <p:cNvSpPr txBox="1">
            <a:spLocks noChangeArrowheads="1"/>
          </p:cNvSpPr>
          <p:nvPr/>
        </p:nvSpPr>
        <p:spPr bwMode="auto">
          <a:xfrm>
            <a:off x="39624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69466" name="Text Box 154"/>
          <p:cNvSpPr txBox="1">
            <a:spLocks noChangeArrowheads="1"/>
          </p:cNvSpPr>
          <p:nvPr/>
        </p:nvSpPr>
        <p:spPr bwMode="auto">
          <a:xfrm>
            <a:off x="44196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69467" name="Text Box 155"/>
          <p:cNvSpPr txBox="1">
            <a:spLocks noChangeArrowheads="1"/>
          </p:cNvSpPr>
          <p:nvPr/>
        </p:nvSpPr>
        <p:spPr bwMode="auto">
          <a:xfrm>
            <a:off x="36576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69468" name="Text Box 156"/>
          <p:cNvSpPr txBox="1">
            <a:spLocks noChangeArrowheads="1"/>
          </p:cNvSpPr>
          <p:nvPr/>
        </p:nvSpPr>
        <p:spPr bwMode="auto">
          <a:xfrm>
            <a:off x="42672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69469" name="Text Box 157"/>
          <p:cNvSpPr txBox="1">
            <a:spLocks noChangeArrowheads="1"/>
          </p:cNvSpPr>
          <p:nvPr/>
        </p:nvSpPr>
        <p:spPr bwMode="auto">
          <a:xfrm>
            <a:off x="53340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1</a:t>
            </a:r>
          </a:p>
        </p:txBody>
      </p:sp>
      <p:sp>
        <p:nvSpPr>
          <p:cNvPr id="269470" name="Text Box 158"/>
          <p:cNvSpPr txBox="1">
            <a:spLocks noChangeArrowheads="1"/>
          </p:cNvSpPr>
          <p:nvPr/>
        </p:nvSpPr>
        <p:spPr bwMode="auto">
          <a:xfrm>
            <a:off x="57912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1</a:t>
            </a:r>
          </a:p>
        </p:txBody>
      </p:sp>
      <p:sp>
        <p:nvSpPr>
          <p:cNvPr id="269472" name="Text Box 160"/>
          <p:cNvSpPr txBox="1">
            <a:spLocks noChangeArrowheads="1"/>
          </p:cNvSpPr>
          <p:nvPr/>
        </p:nvSpPr>
        <p:spPr bwMode="auto">
          <a:xfrm>
            <a:off x="57150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69473" name="Line 161"/>
          <p:cNvSpPr>
            <a:spLocks noChangeShapeType="1"/>
          </p:cNvSpPr>
          <p:nvPr/>
        </p:nvSpPr>
        <p:spPr bwMode="auto">
          <a:xfrm>
            <a:off x="5638800" y="3048000"/>
            <a:ext cx="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9476" name="Text Box 164"/>
          <p:cNvSpPr txBox="1">
            <a:spLocks noChangeArrowheads="1"/>
          </p:cNvSpPr>
          <p:nvPr/>
        </p:nvSpPr>
        <p:spPr bwMode="auto">
          <a:xfrm>
            <a:off x="4800600" y="1600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en-US" altLang="zh-CN" sz="4000" b="1">
                <a:effectLst>
                  <a:outerShdw blurRad="38100" dist="38100" dir="2700000" algn="tl">
                    <a:srgbClr val="C0C0C0"/>
                  </a:outerShdw>
                </a:effectLst>
                <a:ea typeface="宋体" pitchFamily="2" charset="-122"/>
              </a:rPr>
              <a:t>Alpha-Beta Example</a:t>
            </a:r>
          </a:p>
        </p:txBody>
      </p:sp>
      <p:sp>
        <p:nvSpPr>
          <p:cNvPr id="270339" name="Rectangle 3"/>
          <p:cNvSpPr>
            <a:spLocks noChangeArrowheads="1"/>
          </p:cNvSpPr>
          <p:nvPr/>
        </p:nvSpPr>
        <p:spPr bwMode="auto">
          <a:xfrm>
            <a:off x="2362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40" name="Rectangle 4"/>
          <p:cNvSpPr>
            <a:spLocks noChangeArrowheads="1"/>
          </p:cNvSpPr>
          <p:nvPr/>
        </p:nvSpPr>
        <p:spPr bwMode="auto">
          <a:xfrm>
            <a:off x="73914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41" name="Rectangle 5"/>
          <p:cNvSpPr>
            <a:spLocks noChangeArrowheads="1"/>
          </p:cNvSpPr>
          <p:nvPr/>
        </p:nvSpPr>
        <p:spPr bwMode="auto">
          <a:xfrm>
            <a:off x="2971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42" name="Rectangle 6"/>
          <p:cNvSpPr>
            <a:spLocks noChangeArrowheads="1"/>
          </p:cNvSpPr>
          <p:nvPr/>
        </p:nvSpPr>
        <p:spPr bwMode="auto">
          <a:xfrm>
            <a:off x="32766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43" name="Rectangle 7"/>
          <p:cNvSpPr>
            <a:spLocks noChangeArrowheads="1"/>
          </p:cNvSpPr>
          <p:nvPr/>
        </p:nvSpPr>
        <p:spPr bwMode="auto">
          <a:xfrm>
            <a:off x="4648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44" name="Rectangle 8"/>
          <p:cNvSpPr>
            <a:spLocks noChangeArrowheads="1"/>
          </p:cNvSpPr>
          <p:nvPr/>
        </p:nvSpPr>
        <p:spPr bwMode="auto">
          <a:xfrm>
            <a:off x="38862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45" name="Rectangle 9"/>
          <p:cNvSpPr>
            <a:spLocks noChangeArrowheads="1"/>
          </p:cNvSpPr>
          <p:nvPr/>
        </p:nvSpPr>
        <p:spPr bwMode="auto">
          <a:xfrm>
            <a:off x="55626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46" name="Rectangle 10"/>
          <p:cNvSpPr>
            <a:spLocks noChangeArrowheads="1"/>
          </p:cNvSpPr>
          <p:nvPr/>
        </p:nvSpPr>
        <p:spPr bwMode="auto">
          <a:xfrm>
            <a:off x="5105400" y="44196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47" name="Rectangle 11"/>
          <p:cNvSpPr>
            <a:spLocks noChangeArrowheads="1"/>
          </p:cNvSpPr>
          <p:nvPr/>
        </p:nvSpPr>
        <p:spPr bwMode="auto">
          <a:xfrm>
            <a:off x="69342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48" name="Rectangle 12"/>
          <p:cNvSpPr>
            <a:spLocks noChangeArrowheads="1"/>
          </p:cNvSpPr>
          <p:nvPr/>
        </p:nvSpPr>
        <p:spPr bwMode="auto">
          <a:xfrm>
            <a:off x="4800600" y="35814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49" name="Rectangle 13"/>
          <p:cNvSpPr>
            <a:spLocks noChangeArrowheads="1"/>
          </p:cNvSpPr>
          <p:nvPr/>
        </p:nvSpPr>
        <p:spPr bwMode="auto">
          <a:xfrm>
            <a:off x="64770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50" name="Rectangle 14"/>
          <p:cNvSpPr>
            <a:spLocks noChangeArrowheads="1"/>
          </p:cNvSpPr>
          <p:nvPr/>
        </p:nvSpPr>
        <p:spPr bwMode="auto">
          <a:xfrm>
            <a:off x="44958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51" name="Rectangle 15"/>
          <p:cNvSpPr>
            <a:spLocks noChangeArrowheads="1"/>
          </p:cNvSpPr>
          <p:nvPr/>
        </p:nvSpPr>
        <p:spPr bwMode="auto">
          <a:xfrm>
            <a:off x="60198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52" name="Rectangle 16"/>
          <p:cNvSpPr>
            <a:spLocks noChangeArrowheads="1"/>
          </p:cNvSpPr>
          <p:nvPr/>
        </p:nvSpPr>
        <p:spPr bwMode="auto">
          <a:xfrm>
            <a:off x="6477000" y="4419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53" name="Rectangle 17"/>
          <p:cNvSpPr>
            <a:spLocks noChangeArrowheads="1"/>
          </p:cNvSpPr>
          <p:nvPr/>
        </p:nvSpPr>
        <p:spPr bwMode="auto">
          <a:xfrm>
            <a:off x="7162800" y="35814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54" name="Rectangle 18"/>
          <p:cNvSpPr>
            <a:spLocks noChangeArrowheads="1"/>
          </p:cNvSpPr>
          <p:nvPr/>
        </p:nvSpPr>
        <p:spPr bwMode="auto">
          <a:xfrm>
            <a:off x="55626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55" name="Rectangle 19"/>
          <p:cNvSpPr>
            <a:spLocks noChangeArrowheads="1"/>
          </p:cNvSpPr>
          <p:nvPr/>
        </p:nvSpPr>
        <p:spPr bwMode="auto">
          <a:xfrm>
            <a:off x="66294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56" name="Rectangle 20"/>
          <p:cNvSpPr>
            <a:spLocks noChangeArrowheads="1"/>
          </p:cNvSpPr>
          <p:nvPr/>
        </p:nvSpPr>
        <p:spPr bwMode="auto">
          <a:xfrm>
            <a:off x="1905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57" name="Rectangle 21"/>
          <p:cNvSpPr>
            <a:spLocks noChangeArrowheads="1"/>
          </p:cNvSpPr>
          <p:nvPr/>
        </p:nvSpPr>
        <p:spPr bwMode="auto">
          <a:xfrm>
            <a:off x="2133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58" name="Rectangle 22"/>
          <p:cNvSpPr>
            <a:spLocks noChangeArrowheads="1"/>
          </p:cNvSpPr>
          <p:nvPr/>
        </p:nvSpPr>
        <p:spPr bwMode="auto">
          <a:xfrm>
            <a:off x="2362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59" name="Rectangle 23"/>
          <p:cNvSpPr>
            <a:spLocks noChangeArrowheads="1"/>
          </p:cNvSpPr>
          <p:nvPr/>
        </p:nvSpPr>
        <p:spPr bwMode="auto">
          <a:xfrm>
            <a:off x="3962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60" name="Rectangle 24"/>
          <p:cNvSpPr>
            <a:spLocks noChangeArrowheads="1"/>
          </p:cNvSpPr>
          <p:nvPr/>
        </p:nvSpPr>
        <p:spPr bwMode="auto">
          <a:xfrm>
            <a:off x="2590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61" name="Rectangle 25"/>
          <p:cNvSpPr>
            <a:spLocks noChangeArrowheads="1"/>
          </p:cNvSpPr>
          <p:nvPr/>
        </p:nvSpPr>
        <p:spPr bwMode="auto">
          <a:xfrm>
            <a:off x="3505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62" name="Rectangle 26"/>
          <p:cNvSpPr>
            <a:spLocks noChangeArrowheads="1"/>
          </p:cNvSpPr>
          <p:nvPr/>
        </p:nvSpPr>
        <p:spPr bwMode="auto">
          <a:xfrm>
            <a:off x="3733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63" name="Rectangle 27"/>
          <p:cNvSpPr>
            <a:spLocks noChangeArrowheads="1"/>
          </p:cNvSpPr>
          <p:nvPr/>
        </p:nvSpPr>
        <p:spPr bwMode="auto">
          <a:xfrm>
            <a:off x="2819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64" name="Rectangle 28"/>
          <p:cNvSpPr>
            <a:spLocks noChangeArrowheads="1"/>
          </p:cNvSpPr>
          <p:nvPr/>
        </p:nvSpPr>
        <p:spPr bwMode="auto">
          <a:xfrm>
            <a:off x="3048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65" name="Rectangle 29"/>
          <p:cNvSpPr>
            <a:spLocks noChangeArrowheads="1"/>
          </p:cNvSpPr>
          <p:nvPr/>
        </p:nvSpPr>
        <p:spPr bwMode="auto">
          <a:xfrm>
            <a:off x="32766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66" name="Rectangle 30"/>
          <p:cNvSpPr>
            <a:spLocks noChangeArrowheads="1"/>
          </p:cNvSpPr>
          <p:nvPr/>
        </p:nvSpPr>
        <p:spPr bwMode="auto">
          <a:xfrm>
            <a:off x="4191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67" name="Rectangle 31"/>
          <p:cNvSpPr>
            <a:spLocks noChangeArrowheads="1"/>
          </p:cNvSpPr>
          <p:nvPr/>
        </p:nvSpPr>
        <p:spPr bwMode="auto">
          <a:xfrm>
            <a:off x="4419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68" name="Rectangle 32"/>
          <p:cNvSpPr>
            <a:spLocks noChangeArrowheads="1"/>
          </p:cNvSpPr>
          <p:nvPr/>
        </p:nvSpPr>
        <p:spPr bwMode="auto">
          <a:xfrm>
            <a:off x="46482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69" name="Rectangle 33"/>
          <p:cNvSpPr>
            <a:spLocks noChangeArrowheads="1"/>
          </p:cNvSpPr>
          <p:nvPr/>
        </p:nvSpPr>
        <p:spPr bwMode="auto">
          <a:xfrm>
            <a:off x="6248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70" name="Rectangle 34"/>
          <p:cNvSpPr>
            <a:spLocks noChangeArrowheads="1"/>
          </p:cNvSpPr>
          <p:nvPr/>
        </p:nvSpPr>
        <p:spPr bwMode="auto">
          <a:xfrm>
            <a:off x="48768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71" name="Rectangle 35"/>
          <p:cNvSpPr>
            <a:spLocks noChangeArrowheads="1"/>
          </p:cNvSpPr>
          <p:nvPr/>
        </p:nvSpPr>
        <p:spPr bwMode="auto">
          <a:xfrm>
            <a:off x="5791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72" name="Rectangle 36"/>
          <p:cNvSpPr>
            <a:spLocks noChangeArrowheads="1"/>
          </p:cNvSpPr>
          <p:nvPr/>
        </p:nvSpPr>
        <p:spPr bwMode="auto">
          <a:xfrm>
            <a:off x="6019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73" name="Rectangle 37"/>
          <p:cNvSpPr>
            <a:spLocks noChangeArrowheads="1"/>
          </p:cNvSpPr>
          <p:nvPr/>
        </p:nvSpPr>
        <p:spPr bwMode="auto">
          <a:xfrm>
            <a:off x="51054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74" name="Rectangle 38"/>
          <p:cNvSpPr>
            <a:spLocks noChangeArrowheads="1"/>
          </p:cNvSpPr>
          <p:nvPr/>
        </p:nvSpPr>
        <p:spPr bwMode="auto">
          <a:xfrm>
            <a:off x="5334000" y="6019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75" name="Rectangle 39"/>
          <p:cNvSpPr>
            <a:spLocks noChangeArrowheads="1"/>
          </p:cNvSpPr>
          <p:nvPr/>
        </p:nvSpPr>
        <p:spPr bwMode="auto">
          <a:xfrm>
            <a:off x="5562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76" name="Rectangle 40"/>
          <p:cNvSpPr>
            <a:spLocks noChangeArrowheads="1"/>
          </p:cNvSpPr>
          <p:nvPr/>
        </p:nvSpPr>
        <p:spPr bwMode="auto">
          <a:xfrm>
            <a:off x="64770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77" name="Rectangle 41"/>
          <p:cNvSpPr>
            <a:spLocks noChangeArrowheads="1"/>
          </p:cNvSpPr>
          <p:nvPr/>
        </p:nvSpPr>
        <p:spPr bwMode="auto">
          <a:xfrm>
            <a:off x="67056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78" name="Rectangle 42"/>
          <p:cNvSpPr>
            <a:spLocks noChangeArrowheads="1"/>
          </p:cNvSpPr>
          <p:nvPr/>
        </p:nvSpPr>
        <p:spPr bwMode="auto">
          <a:xfrm>
            <a:off x="69342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79" name="Rectangle 43"/>
          <p:cNvSpPr>
            <a:spLocks noChangeArrowheads="1"/>
          </p:cNvSpPr>
          <p:nvPr/>
        </p:nvSpPr>
        <p:spPr bwMode="auto">
          <a:xfrm>
            <a:off x="71628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80" name="Rectangle 44"/>
          <p:cNvSpPr>
            <a:spLocks noChangeArrowheads="1"/>
          </p:cNvSpPr>
          <p:nvPr/>
        </p:nvSpPr>
        <p:spPr bwMode="auto">
          <a:xfrm>
            <a:off x="7391400" y="60198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81" name="Rectangle 45"/>
          <p:cNvSpPr>
            <a:spLocks noChangeArrowheads="1"/>
          </p:cNvSpPr>
          <p:nvPr/>
        </p:nvSpPr>
        <p:spPr bwMode="auto">
          <a:xfrm>
            <a:off x="6934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82" name="Rectangle 46"/>
          <p:cNvSpPr>
            <a:spLocks noChangeArrowheads="1"/>
          </p:cNvSpPr>
          <p:nvPr/>
        </p:nvSpPr>
        <p:spPr bwMode="auto">
          <a:xfrm>
            <a:off x="7391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83" name="Rectangle 47"/>
          <p:cNvSpPr>
            <a:spLocks noChangeArrowheads="1"/>
          </p:cNvSpPr>
          <p:nvPr/>
        </p:nvSpPr>
        <p:spPr bwMode="auto">
          <a:xfrm>
            <a:off x="60198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84" name="Rectangle 48"/>
          <p:cNvSpPr>
            <a:spLocks noChangeArrowheads="1"/>
          </p:cNvSpPr>
          <p:nvPr/>
        </p:nvSpPr>
        <p:spPr bwMode="auto">
          <a:xfrm>
            <a:off x="1905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85" name="Rectangle 49"/>
          <p:cNvSpPr>
            <a:spLocks noChangeArrowheads="1"/>
          </p:cNvSpPr>
          <p:nvPr/>
        </p:nvSpPr>
        <p:spPr bwMode="auto">
          <a:xfrm>
            <a:off x="23622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86" name="Rectangle 50"/>
          <p:cNvSpPr>
            <a:spLocks noChangeArrowheads="1"/>
          </p:cNvSpPr>
          <p:nvPr/>
        </p:nvSpPr>
        <p:spPr bwMode="auto">
          <a:xfrm>
            <a:off x="28194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87" name="Rectangle 51"/>
          <p:cNvSpPr>
            <a:spLocks noChangeArrowheads="1"/>
          </p:cNvSpPr>
          <p:nvPr/>
        </p:nvSpPr>
        <p:spPr bwMode="auto">
          <a:xfrm>
            <a:off x="6477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88" name="Rectangle 52"/>
          <p:cNvSpPr>
            <a:spLocks noChangeArrowheads="1"/>
          </p:cNvSpPr>
          <p:nvPr/>
        </p:nvSpPr>
        <p:spPr bwMode="auto">
          <a:xfrm>
            <a:off x="32766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89" name="Rectangle 53"/>
          <p:cNvSpPr>
            <a:spLocks noChangeArrowheads="1"/>
          </p:cNvSpPr>
          <p:nvPr/>
        </p:nvSpPr>
        <p:spPr bwMode="auto">
          <a:xfrm>
            <a:off x="51054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90" name="Rectangle 54"/>
          <p:cNvSpPr>
            <a:spLocks noChangeArrowheads="1"/>
          </p:cNvSpPr>
          <p:nvPr/>
        </p:nvSpPr>
        <p:spPr bwMode="auto">
          <a:xfrm>
            <a:off x="55626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91" name="Rectangle 55"/>
          <p:cNvSpPr>
            <a:spLocks noChangeArrowheads="1"/>
          </p:cNvSpPr>
          <p:nvPr/>
        </p:nvSpPr>
        <p:spPr bwMode="auto">
          <a:xfrm>
            <a:off x="37338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92" name="Rectangle 56"/>
          <p:cNvSpPr>
            <a:spLocks noChangeArrowheads="1"/>
          </p:cNvSpPr>
          <p:nvPr/>
        </p:nvSpPr>
        <p:spPr bwMode="auto">
          <a:xfrm>
            <a:off x="4191000" y="52578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93" name="Rectangle 57"/>
          <p:cNvSpPr>
            <a:spLocks noChangeArrowheads="1"/>
          </p:cNvSpPr>
          <p:nvPr/>
        </p:nvSpPr>
        <p:spPr bwMode="auto">
          <a:xfrm>
            <a:off x="4648200" y="5257800"/>
            <a:ext cx="152400" cy="152400"/>
          </a:xfrm>
          <a:prstGeom prst="rect">
            <a:avLst/>
          </a:prstGeom>
          <a:solidFill>
            <a:schemeClr val="accent2"/>
          </a:solidFill>
          <a:ln w="9525">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394" name="Line 58"/>
          <p:cNvSpPr>
            <a:spLocks noChangeShapeType="1"/>
          </p:cNvSpPr>
          <p:nvPr/>
        </p:nvSpPr>
        <p:spPr bwMode="auto">
          <a:xfrm>
            <a:off x="1981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395" name="Line 59"/>
          <p:cNvSpPr>
            <a:spLocks noChangeShapeType="1"/>
          </p:cNvSpPr>
          <p:nvPr/>
        </p:nvSpPr>
        <p:spPr bwMode="auto">
          <a:xfrm>
            <a:off x="1981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396" name="Line 60"/>
          <p:cNvSpPr>
            <a:spLocks noChangeShapeType="1"/>
          </p:cNvSpPr>
          <p:nvPr/>
        </p:nvSpPr>
        <p:spPr bwMode="auto">
          <a:xfrm>
            <a:off x="51816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397" name="Line 61"/>
          <p:cNvSpPr>
            <a:spLocks noChangeShapeType="1"/>
          </p:cNvSpPr>
          <p:nvPr/>
        </p:nvSpPr>
        <p:spPr bwMode="auto">
          <a:xfrm>
            <a:off x="51816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398" name="Line 62"/>
          <p:cNvSpPr>
            <a:spLocks noChangeShapeType="1"/>
          </p:cNvSpPr>
          <p:nvPr/>
        </p:nvSpPr>
        <p:spPr bwMode="auto">
          <a:xfrm>
            <a:off x="56388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399" name="Line 63"/>
          <p:cNvSpPr>
            <a:spLocks noChangeShapeType="1"/>
          </p:cNvSpPr>
          <p:nvPr/>
        </p:nvSpPr>
        <p:spPr bwMode="auto">
          <a:xfrm>
            <a:off x="56388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00" name="Line 64"/>
          <p:cNvSpPr>
            <a:spLocks noChangeShapeType="1"/>
          </p:cNvSpPr>
          <p:nvPr/>
        </p:nvSpPr>
        <p:spPr bwMode="auto">
          <a:xfrm>
            <a:off x="6096000" y="5410200"/>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01" name="Line 65"/>
          <p:cNvSpPr>
            <a:spLocks noChangeShapeType="1"/>
          </p:cNvSpPr>
          <p:nvPr/>
        </p:nvSpPr>
        <p:spPr bwMode="auto">
          <a:xfrm>
            <a:off x="6096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02" name="Line 66"/>
          <p:cNvSpPr>
            <a:spLocks noChangeShapeType="1"/>
          </p:cNvSpPr>
          <p:nvPr/>
        </p:nvSpPr>
        <p:spPr bwMode="auto">
          <a:xfrm>
            <a:off x="65532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03" name="Line 67"/>
          <p:cNvSpPr>
            <a:spLocks noChangeShapeType="1"/>
          </p:cNvSpPr>
          <p:nvPr/>
        </p:nvSpPr>
        <p:spPr bwMode="auto">
          <a:xfrm>
            <a:off x="65532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04" name="Line 68"/>
          <p:cNvSpPr>
            <a:spLocks noChangeShapeType="1"/>
          </p:cNvSpPr>
          <p:nvPr/>
        </p:nvSpPr>
        <p:spPr bwMode="auto">
          <a:xfrm>
            <a:off x="70104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05" name="Line 69"/>
          <p:cNvSpPr>
            <a:spLocks noChangeShapeType="1"/>
          </p:cNvSpPr>
          <p:nvPr/>
        </p:nvSpPr>
        <p:spPr bwMode="auto">
          <a:xfrm>
            <a:off x="7010400" y="5410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06" name="Line 70"/>
          <p:cNvSpPr>
            <a:spLocks noChangeShapeType="1"/>
          </p:cNvSpPr>
          <p:nvPr/>
        </p:nvSpPr>
        <p:spPr bwMode="auto">
          <a:xfrm>
            <a:off x="38100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07" name="Line 71"/>
          <p:cNvSpPr>
            <a:spLocks noChangeShapeType="1"/>
          </p:cNvSpPr>
          <p:nvPr/>
        </p:nvSpPr>
        <p:spPr bwMode="auto">
          <a:xfrm>
            <a:off x="38100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08" name="Line 72"/>
          <p:cNvSpPr>
            <a:spLocks noChangeShapeType="1"/>
          </p:cNvSpPr>
          <p:nvPr/>
        </p:nvSpPr>
        <p:spPr bwMode="auto">
          <a:xfrm>
            <a:off x="24384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09" name="Line 73"/>
          <p:cNvSpPr>
            <a:spLocks noChangeShapeType="1"/>
          </p:cNvSpPr>
          <p:nvPr/>
        </p:nvSpPr>
        <p:spPr bwMode="auto">
          <a:xfrm>
            <a:off x="2438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10" name="Line 74"/>
          <p:cNvSpPr>
            <a:spLocks noChangeShapeType="1"/>
          </p:cNvSpPr>
          <p:nvPr/>
        </p:nvSpPr>
        <p:spPr bwMode="auto">
          <a:xfrm>
            <a:off x="47244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11" name="Line 75"/>
          <p:cNvSpPr>
            <a:spLocks noChangeShapeType="1"/>
          </p:cNvSpPr>
          <p:nvPr/>
        </p:nvSpPr>
        <p:spPr bwMode="auto">
          <a:xfrm>
            <a:off x="47244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12" name="Line 76"/>
          <p:cNvSpPr>
            <a:spLocks noChangeShapeType="1"/>
          </p:cNvSpPr>
          <p:nvPr/>
        </p:nvSpPr>
        <p:spPr bwMode="auto">
          <a:xfrm>
            <a:off x="42672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13" name="Line 77"/>
          <p:cNvSpPr>
            <a:spLocks noChangeShapeType="1"/>
          </p:cNvSpPr>
          <p:nvPr/>
        </p:nvSpPr>
        <p:spPr bwMode="auto">
          <a:xfrm>
            <a:off x="4267200" y="5410200"/>
            <a:ext cx="22860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14" name="Line 78"/>
          <p:cNvSpPr>
            <a:spLocks noChangeShapeType="1"/>
          </p:cNvSpPr>
          <p:nvPr/>
        </p:nvSpPr>
        <p:spPr bwMode="auto">
          <a:xfrm>
            <a:off x="2895600" y="5410200"/>
            <a:ext cx="0" cy="609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15" name="Line 79"/>
          <p:cNvSpPr>
            <a:spLocks noChangeShapeType="1"/>
          </p:cNvSpPr>
          <p:nvPr/>
        </p:nvSpPr>
        <p:spPr bwMode="auto">
          <a:xfrm flipH="1">
            <a:off x="31242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16" name="Line 80"/>
          <p:cNvSpPr>
            <a:spLocks noChangeShapeType="1"/>
          </p:cNvSpPr>
          <p:nvPr/>
        </p:nvSpPr>
        <p:spPr bwMode="auto">
          <a:xfrm>
            <a:off x="3352800" y="5410200"/>
            <a:ext cx="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17" name="Line 81"/>
          <p:cNvSpPr>
            <a:spLocks noChangeShapeType="1"/>
          </p:cNvSpPr>
          <p:nvPr/>
        </p:nvSpPr>
        <p:spPr bwMode="auto">
          <a:xfrm>
            <a:off x="3352800" y="5410200"/>
            <a:ext cx="228600" cy="6096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18" name="Line 82"/>
          <p:cNvSpPr>
            <a:spLocks noChangeShapeType="1"/>
          </p:cNvSpPr>
          <p:nvPr/>
        </p:nvSpPr>
        <p:spPr bwMode="auto">
          <a:xfrm>
            <a:off x="7467600" y="5410200"/>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19" name="Line 83"/>
          <p:cNvSpPr>
            <a:spLocks noChangeShapeType="1"/>
          </p:cNvSpPr>
          <p:nvPr/>
        </p:nvSpPr>
        <p:spPr bwMode="auto">
          <a:xfrm>
            <a:off x="2438400" y="4572000"/>
            <a:ext cx="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20" name="Line 84"/>
          <p:cNvSpPr>
            <a:spLocks noChangeShapeType="1"/>
          </p:cNvSpPr>
          <p:nvPr/>
        </p:nvSpPr>
        <p:spPr bwMode="auto">
          <a:xfrm flipH="1">
            <a:off x="1981200" y="4572000"/>
            <a:ext cx="457200" cy="6858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21" name="Line 85"/>
          <p:cNvSpPr>
            <a:spLocks noChangeShapeType="1"/>
          </p:cNvSpPr>
          <p:nvPr/>
        </p:nvSpPr>
        <p:spPr bwMode="auto">
          <a:xfrm>
            <a:off x="47244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22" name="Line 86"/>
          <p:cNvSpPr>
            <a:spLocks noChangeShapeType="1"/>
          </p:cNvSpPr>
          <p:nvPr/>
        </p:nvSpPr>
        <p:spPr bwMode="auto">
          <a:xfrm flipH="1">
            <a:off x="42672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23" name="Line 87"/>
          <p:cNvSpPr>
            <a:spLocks noChangeShapeType="1"/>
          </p:cNvSpPr>
          <p:nvPr/>
        </p:nvSpPr>
        <p:spPr bwMode="auto">
          <a:xfrm>
            <a:off x="6096000" y="4572000"/>
            <a:ext cx="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24" name="Line 88"/>
          <p:cNvSpPr>
            <a:spLocks noChangeShapeType="1"/>
          </p:cNvSpPr>
          <p:nvPr/>
        </p:nvSpPr>
        <p:spPr bwMode="auto">
          <a:xfrm flipH="1">
            <a:off x="56388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25" name="Line 89"/>
          <p:cNvSpPr>
            <a:spLocks noChangeShapeType="1"/>
          </p:cNvSpPr>
          <p:nvPr/>
        </p:nvSpPr>
        <p:spPr bwMode="auto">
          <a:xfrm>
            <a:off x="33528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26" name="Line 90"/>
          <p:cNvSpPr>
            <a:spLocks noChangeShapeType="1"/>
          </p:cNvSpPr>
          <p:nvPr/>
        </p:nvSpPr>
        <p:spPr bwMode="auto">
          <a:xfrm flipH="1">
            <a:off x="2895600" y="4572000"/>
            <a:ext cx="4572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27" name="Line 91"/>
          <p:cNvSpPr>
            <a:spLocks noChangeShapeType="1"/>
          </p:cNvSpPr>
          <p:nvPr/>
        </p:nvSpPr>
        <p:spPr bwMode="auto">
          <a:xfrm>
            <a:off x="3352800" y="4572000"/>
            <a:ext cx="4572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28" name="Line 92"/>
          <p:cNvSpPr>
            <a:spLocks noChangeShapeType="1"/>
          </p:cNvSpPr>
          <p:nvPr/>
        </p:nvSpPr>
        <p:spPr bwMode="auto">
          <a:xfrm>
            <a:off x="5181600" y="4572000"/>
            <a:ext cx="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29" name="Line 93"/>
          <p:cNvSpPr>
            <a:spLocks noChangeShapeType="1"/>
          </p:cNvSpPr>
          <p:nvPr/>
        </p:nvSpPr>
        <p:spPr bwMode="auto">
          <a:xfrm>
            <a:off x="65532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30" name="Line 94"/>
          <p:cNvSpPr>
            <a:spLocks noChangeShapeType="1"/>
          </p:cNvSpPr>
          <p:nvPr/>
        </p:nvSpPr>
        <p:spPr bwMode="auto">
          <a:xfrm>
            <a:off x="70104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31" name="Line 95"/>
          <p:cNvSpPr>
            <a:spLocks noChangeShapeType="1"/>
          </p:cNvSpPr>
          <p:nvPr/>
        </p:nvSpPr>
        <p:spPr bwMode="auto">
          <a:xfrm>
            <a:off x="7467600" y="45720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32" name="Line 96"/>
          <p:cNvSpPr>
            <a:spLocks noChangeShapeType="1"/>
          </p:cNvSpPr>
          <p:nvPr/>
        </p:nvSpPr>
        <p:spPr bwMode="auto">
          <a:xfrm flipH="1">
            <a:off x="2438400" y="3733800"/>
            <a:ext cx="6096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33" name="Line 97"/>
          <p:cNvSpPr>
            <a:spLocks noChangeShapeType="1"/>
          </p:cNvSpPr>
          <p:nvPr/>
        </p:nvSpPr>
        <p:spPr bwMode="auto">
          <a:xfrm>
            <a:off x="3048000" y="3733800"/>
            <a:ext cx="3048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34" name="Line 98"/>
          <p:cNvSpPr>
            <a:spLocks noChangeShapeType="1"/>
          </p:cNvSpPr>
          <p:nvPr/>
        </p:nvSpPr>
        <p:spPr bwMode="auto">
          <a:xfrm>
            <a:off x="3962400" y="3733800"/>
            <a:ext cx="762000" cy="685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35" name="Line 99"/>
          <p:cNvSpPr>
            <a:spLocks noChangeShapeType="1"/>
          </p:cNvSpPr>
          <p:nvPr/>
        </p:nvSpPr>
        <p:spPr bwMode="auto">
          <a:xfrm>
            <a:off x="4876800" y="3733800"/>
            <a:ext cx="304800" cy="6858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36" name="Line 100"/>
          <p:cNvSpPr>
            <a:spLocks noChangeShapeType="1"/>
          </p:cNvSpPr>
          <p:nvPr/>
        </p:nvSpPr>
        <p:spPr bwMode="auto">
          <a:xfrm>
            <a:off x="5638800" y="3733800"/>
            <a:ext cx="457200" cy="6858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37" name="Line 101"/>
          <p:cNvSpPr>
            <a:spLocks noChangeShapeType="1"/>
          </p:cNvSpPr>
          <p:nvPr/>
        </p:nvSpPr>
        <p:spPr bwMode="auto">
          <a:xfrm>
            <a:off x="6553200" y="3733800"/>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38" name="Line 102"/>
          <p:cNvSpPr>
            <a:spLocks noChangeShapeType="1"/>
          </p:cNvSpPr>
          <p:nvPr/>
        </p:nvSpPr>
        <p:spPr bwMode="auto">
          <a:xfrm>
            <a:off x="6553200" y="3733800"/>
            <a:ext cx="4572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39" name="Line 103"/>
          <p:cNvSpPr>
            <a:spLocks noChangeShapeType="1"/>
          </p:cNvSpPr>
          <p:nvPr/>
        </p:nvSpPr>
        <p:spPr bwMode="auto">
          <a:xfrm>
            <a:off x="7239000" y="3733800"/>
            <a:ext cx="22860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40" name="Rectangle 104"/>
          <p:cNvSpPr>
            <a:spLocks noChangeArrowheads="1"/>
          </p:cNvSpPr>
          <p:nvPr/>
        </p:nvSpPr>
        <p:spPr bwMode="auto">
          <a:xfrm>
            <a:off x="39624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441" name="Rectangle 105"/>
          <p:cNvSpPr>
            <a:spLocks noChangeArrowheads="1"/>
          </p:cNvSpPr>
          <p:nvPr/>
        </p:nvSpPr>
        <p:spPr bwMode="auto">
          <a:xfrm>
            <a:off x="6096000" y="2286000"/>
            <a:ext cx="152400" cy="152400"/>
          </a:xfrm>
          <a:prstGeom prst="rect">
            <a:avLst/>
          </a:prstGeom>
          <a:solidFill>
            <a:srgbClr val="F0E09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442" name="Rectangle 106"/>
          <p:cNvSpPr>
            <a:spLocks noChangeArrowheads="1"/>
          </p:cNvSpPr>
          <p:nvPr/>
        </p:nvSpPr>
        <p:spPr bwMode="auto">
          <a:xfrm>
            <a:off x="3429000" y="28956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443" name="Rectangle 107"/>
          <p:cNvSpPr>
            <a:spLocks noChangeArrowheads="1"/>
          </p:cNvSpPr>
          <p:nvPr/>
        </p:nvSpPr>
        <p:spPr bwMode="auto">
          <a:xfrm>
            <a:off x="5029200" y="1676400"/>
            <a:ext cx="152400" cy="152400"/>
          </a:xfrm>
          <a:prstGeom prst="rect">
            <a:avLst/>
          </a:prstGeom>
          <a:solidFill>
            <a:srgbClr val="DCFFB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0444" name="Line 108"/>
          <p:cNvSpPr>
            <a:spLocks noChangeShapeType="1"/>
          </p:cNvSpPr>
          <p:nvPr/>
        </p:nvSpPr>
        <p:spPr bwMode="auto">
          <a:xfrm flipH="1">
            <a:off x="3048000" y="3048000"/>
            <a:ext cx="4572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45" name="Line 109"/>
          <p:cNvSpPr>
            <a:spLocks noChangeShapeType="1"/>
          </p:cNvSpPr>
          <p:nvPr/>
        </p:nvSpPr>
        <p:spPr bwMode="auto">
          <a:xfrm flipH="1">
            <a:off x="3962400" y="3048000"/>
            <a:ext cx="609600"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46" name="Line 110"/>
          <p:cNvSpPr>
            <a:spLocks noChangeShapeType="1"/>
          </p:cNvSpPr>
          <p:nvPr/>
        </p:nvSpPr>
        <p:spPr bwMode="auto">
          <a:xfrm>
            <a:off x="4572000" y="3048000"/>
            <a:ext cx="304800" cy="533400"/>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47" name="Line 111"/>
          <p:cNvSpPr>
            <a:spLocks noChangeShapeType="1"/>
          </p:cNvSpPr>
          <p:nvPr/>
        </p:nvSpPr>
        <p:spPr bwMode="auto">
          <a:xfrm>
            <a:off x="5638800" y="3048000"/>
            <a:ext cx="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48" name="Line 112"/>
          <p:cNvSpPr>
            <a:spLocks noChangeShapeType="1"/>
          </p:cNvSpPr>
          <p:nvPr/>
        </p:nvSpPr>
        <p:spPr bwMode="auto">
          <a:xfrm>
            <a:off x="5638800" y="3048000"/>
            <a:ext cx="914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49" name="Line 113"/>
          <p:cNvSpPr>
            <a:spLocks noChangeShapeType="1"/>
          </p:cNvSpPr>
          <p:nvPr/>
        </p:nvSpPr>
        <p:spPr bwMode="auto">
          <a:xfrm>
            <a:off x="6705600" y="3048000"/>
            <a:ext cx="53340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50" name="Line 114"/>
          <p:cNvSpPr>
            <a:spLocks noChangeShapeType="1"/>
          </p:cNvSpPr>
          <p:nvPr/>
        </p:nvSpPr>
        <p:spPr bwMode="auto">
          <a:xfrm flipH="1">
            <a:off x="35052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51" name="Line 115"/>
          <p:cNvSpPr>
            <a:spLocks noChangeShapeType="1"/>
          </p:cNvSpPr>
          <p:nvPr/>
        </p:nvSpPr>
        <p:spPr bwMode="auto">
          <a:xfrm>
            <a:off x="4038600" y="2438400"/>
            <a:ext cx="5334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52" name="Line 116"/>
          <p:cNvSpPr>
            <a:spLocks noChangeShapeType="1"/>
          </p:cNvSpPr>
          <p:nvPr/>
        </p:nvSpPr>
        <p:spPr bwMode="auto">
          <a:xfrm flipH="1">
            <a:off x="5638800" y="2438400"/>
            <a:ext cx="5334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53" name="Line 117"/>
          <p:cNvSpPr>
            <a:spLocks noChangeShapeType="1"/>
          </p:cNvSpPr>
          <p:nvPr/>
        </p:nvSpPr>
        <p:spPr bwMode="auto">
          <a:xfrm>
            <a:off x="6172200" y="2438400"/>
            <a:ext cx="5334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54" name="Line 118"/>
          <p:cNvSpPr>
            <a:spLocks noChangeShapeType="1"/>
          </p:cNvSpPr>
          <p:nvPr/>
        </p:nvSpPr>
        <p:spPr bwMode="auto">
          <a:xfrm flipH="1">
            <a:off x="4038600" y="1828800"/>
            <a:ext cx="1066800" cy="4572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55" name="Line 119"/>
          <p:cNvSpPr>
            <a:spLocks noChangeShapeType="1"/>
          </p:cNvSpPr>
          <p:nvPr/>
        </p:nvSpPr>
        <p:spPr bwMode="auto">
          <a:xfrm>
            <a:off x="5105400" y="1828800"/>
            <a:ext cx="1066800" cy="457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56" name="Text Box 120"/>
          <p:cNvSpPr txBox="1">
            <a:spLocks noChangeArrowheads="1"/>
          </p:cNvSpPr>
          <p:nvPr/>
        </p:nvSpPr>
        <p:spPr bwMode="auto">
          <a:xfrm>
            <a:off x="1828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0457" name="Text Box 121"/>
          <p:cNvSpPr txBox="1">
            <a:spLocks noChangeArrowheads="1"/>
          </p:cNvSpPr>
          <p:nvPr/>
        </p:nvSpPr>
        <p:spPr bwMode="auto">
          <a:xfrm>
            <a:off x="2057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0458" name="Text Box 122"/>
          <p:cNvSpPr txBox="1">
            <a:spLocks noChangeArrowheads="1"/>
          </p:cNvSpPr>
          <p:nvPr/>
        </p:nvSpPr>
        <p:spPr bwMode="auto">
          <a:xfrm>
            <a:off x="2286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0459" name="Text Box 123"/>
          <p:cNvSpPr txBox="1">
            <a:spLocks noChangeArrowheads="1"/>
          </p:cNvSpPr>
          <p:nvPr/>
        </p:nvSpPr>
        <p:spPr bwMode="auto">
          <a:xfrm>
            <a:off x="4343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0460" name="Text Box 124"/>
          <p:cNvSpPr txBox="1">
            <a:spLocks noChangeArrowheads="1"/>
          </p:cNvSpPr>
          <p:nvPr/>
        </p:nvSpPr>
        <p:spPr bwMode="auto">
          <a:xfrm>
            <a:off x="4114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0461" name="Text Box 125"/>
          <p:cNvSpPr txBox="1">
            <a:spLocks noChangeArrowheads="1"/>
          </p:cNvSpPr>
          <p:nvPr/>
        </p:nvSpPr>
        <p:spPr bwMode="auto">
          <a:xfrm>
            <a:off x="3657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0462" name="Text Box 126"/>
          <p:cNvSpPr txBox="1">
            <a:spLocks noChangeArrowheads="1"/>
          </p:cNvSpPr>
          <p:nvPr/>
        </p:nvSpPr>
        <p:spPr bwMode="auto">
          <a:xfrm>
            <a:off x="3886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0463" name="Text Box 127"/>
          <p:cNvSpPr txBox="1">
            <a:spLocks noChangeArrowheads="1"/>
          </p:cNvSpPr>
          <p:nvPr/>
        </p:nvSpPr>
        <p:spPr bwMode="auto">
          <a:xfrm>
            <a:off x="3429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0464" name="Text Box 128"/>
          <p:cNvSpPr txBox="1">
            <a:spLocks noChangeArrowheads="1"/>
          </p:cNvSpPr>
          <p:nvPr/>
        </p:nvSpPr>
        <p:spPr bwMode="auto">
          <a:xfrm>
            <a:off x="2971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0465" name="Text Box 129"/>
          <p:cNvSpPr txBox="1">
            <a:spLocks noChangeArrowheads="1"/>
          </p:cNvSpPr>
          <p:nvPr/>
        </p:nvSpPr>
        <p:spPr bwMode="auto">
          <a:xfrm>
            <a:off x="3200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0466" name="Text Box 130"/>
          <p:cNvSpPr txBox="1">
            <a:spLocks noChangeArrowheads="1"/>
          </p:cNvSpPr>
          <p:nvPr/>
        </p:nvSpPr>
        <p:spPr bwMode="auto">
          <a:xfrm>
            <a:off x="2743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0467" name="Text Box 131"/>
          <p:cNvSpPr txBox="1">
            <a:spLocks noChangeArrowheads="1"/>
          </p:cNvSpPr>
          <p:nvPr/>
        </p:nvSpPr>
        <p:spPr bwMode="auto">
          <a:xfrm>
            <a:off x="2514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0468" name="Text Box 132"/>
          <p:cNvSpPr txBox="1">
            <a:spLocks noChangeArrowheads="1"/>
          </p:cNvSpPr>
          <p:nvPr/>
        </p:nvSpPr>
        <p:spPr bwMode="auto">
          <a:xfrm>
            <a:off x="64008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0469" name="Text Box 133"/>
          <p:cNvSpPr txBox="1">
            <a:spLocks noChangeArrowheads="1"/>
          </p:cNvSpPr>
          <p:nvPr/>
        </p:nvSpPr>
        <p:spPr bwMode="auto">
          <a:xfrm>
            <a:off x="6172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0470" name="Text Box 134"/>
          <p:cNvSpPr txBox="1">
            <a:spLocks noChangeArrowheads="1"/>
          </p:cNvSpPr>
          <p:nvPr/>
        </p:nvSpPr>
        <p:spPr bwMode="auto">
          <a:xfrm>
            <a:off x="5715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70471" name="Text Box 135"/>
          <p:cNvSpPr txBox="1">
            <a:spLocks noChangeArrowheads="1"/>
          </p:cNvSpPr>
          <p:nvPr/>
        </p:nvSpPr>
        <p:spPr bwMode="auto">
          <a:xfrm>
            <a:off x="5943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0472" name="Text Box 136"/>
          <p:cNvSpPr txBox="1">
            <a:spLocks noChangeArrowheads="1"/>
          </p:cNvSpPr>
          <p:nvPr/>
        </p:nvSpPr>
        <p:spPr bwMode="auto">
          <a:xfrm>
            <a:off x="5486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0473" name="Text Box 137"/>
          <p:cNvSpPr txBox="1">
            <a:spLocks noChangeArrowheads="1"/>
          </p:cNvSpPr>
          <p:nvPr/>
        </p:nvSpPr>
        <p:spPr bwMode="auto">
          <a:xfrm>
            <a:off x="5029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0</a:t>
            </a:r>
          </a:p>
        </p:txBody>
      </p:sp>
      <p:sp>
        <p:nvSpPr>
          <p:cNvPr id="270474" name="Text Box 138"/>
          <p:cNvSpPr txBox="1">
            <a:spLocks noChangeArrowheads="1"/>
          </p:cNvSpPr>
          <p:nvPr/>
        </p:nvSpPr>
        <p:spPr bwMode="auto">
          <a:xfrm>
            <a:off x="52578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1</a:t>
            </a:r>
          </a:p>
        </p:txBody>
      </p:sp>
      <p:sp>
        <p:nvSpPr>
          <p:cNvPr id="270475" name="Text Box 139"/>
          <p:cNvSpPr txBox="1">
            <a:spLocks noChangeArrowheads="1"/>
          </p:cNvSpPr>
          <p:nvPr/>
        </p:nvSpPr>
        <p:spPr bwMode="auto">
          <a:xfrm>
            <a:off x="48006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0476" name="Text Box 140"/>
          <p:cNvSpPr txBox="1">
            <a:spLocks noChangeArrowheads="1"/>
          </p:cNvSpPr>
          <p:nvPr/>
        </p:nvSpPr>
        <p:spPr bwMode="auto">
          <a:xfrm>
            <a:off x="45720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0477" name="Text Box 141"/>
          <p:cNvSpPr txBox="1">
            <a:spLocks noChangeArrowheads="1"/>
          </p:cNvSpPr>
          <p:nvPr/>
        </p:nvSpPr>
        <p:spPr bwMode="auto">
          <a:xfrm>
            <a:off x="70866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0478" name="Text Box 142"/>
          <p:cNvSpPr txBox="1">
            <a:spLocks noChangeArrowheads="1"/>
          </p:cNvSpPr>
          <p:nvPr/>
        </p:nvSpPr>
        <p:spPr bwMode="auto">
          <a:xfrm>
            <a:off x="73152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2</a:t>
            </a:r>
          </a:p>
        </p:txBody>
      </p:sp>
      <p:sp>
        <p:nvSpPr>
          <p:cNvPr id="270479" name="Text Box 143"/>
          <p:cNvSpPr txBox="1">
            <a:spLocks noChangeArrowheads="1"/>
          </p:cNvSpPr>
          <p:nvPr/>
        </p:nvSpPr>
        <p:spPr bwMode="auto">
          <a:xfrm>
            <a:off x="6858000" y="6197600"/>
            <a:ext cx="34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-3</a:t>
            </a:r>
          </a:p>
        </p:txBody>
      </p:sp>
      <p:sp>
        <p:nvSpPr>
          <p:cNvPr id="270480" name="Text Box 144"/>
          <p:cNvSpPr txBox="1">
            <a:spLocks noChangeArrowheads="1"/>
          </p:cNvSpPr>
          <p:nvPr/>
        </p:nvSpPr>
        <p:spPr bwMode="auto">
          <a:xfrm>
            <a:off x="6629400" y="6197600"/>
            <a:ext cx="2809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CC0066"/>
                </a:solidFill>
                <a:ea typeface="宋体" pitchFamily="2" charset="-122"/>
              </a:rPr>
              <a:t>5</a:t>
            </a:r>
          </a:p>
        </p:txBody>
      </p:sp>
      <p:sp>
        <p:nvSpPr>
          <p:cNvPr id="270481" name="Text Box 145"/>
          <p:cNvSpPr txBox="1">
            <a:spLocks noChangeArrowheads="1"/>
          </p:cNvSpPr>
          <p:nvPr/>
        </p:nvSpPr>
        <p:spPr bwMode="auto">
          <a:xfrm>
            <a:off x="1981200" y="4267200"/>
            <a:ext cx="3540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b="1">
                <a:solidFill>
                  <a:srgbClr val="009900"/>
                </a:solidFill>
                <a:latin typeface="Times New Roman" pitchFamily="18" charset="0"/>
                <a:ea typeface="宋体" pitchFamily="2" charset="-122"/>
                <a:cs typeface="Times New Roman" pitchFamily="18" charset="0"/>
                <a:sym typeface="Symbol" pitchFamily="18" charset="2"/>
              </a:rPr>
              <a:t> </a:t>
            </a:r>
            <a:r>
              <a:rPr lang="en-US" altLang="zh-CN" sz="1400" b="1">
                <a:solidFill>
                  <a:srgbClr val="009900"/>
                </a:solidFill>
                <a:ea typeface="宋体" pitchFamily="2" charset="-122"/>
                <a:cs typeface="Times New Roman" pitchFamily="18" charset="0"/>
                <a:sym typeface="Symbol" pitchFamily="18" charset="2"/>
              </a:rPr>
              <a:t>0</a:t>
            </a:r>
          </a:p>
        </p:txBody>
      </p:sp>
      <p:sp>
        <p:nvSpPr>
          <p:cNvPr id="270482" name="Text Box 146"/>
          <p:cNvSpPr txBox="1">
            <a:spLocks noChangeArrowheads="1"/>
          </p:cNvSpPr>
          <p:nvPr/>
        </p:nvSpPr>
        <p:spPr bwMode="auto">
          <a:xfrm>
            <a:off x="26670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70483" name="Text Box 147"/>
          <p:cNvSpPr txBox="1">
            <a:spLocks noChangeArrowheads="1"/>
          </p:cNvSpPr>
          <p:nvPr/>
        </p:nvSpPr>
        <p:spPr bwMode="auto">
          <a:xfrm>
            <a:off x="32004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
        <p:nvSpPr>
          <p:cNvPr id="270484" name="Text Box 148"/>
          <p:cNvSpPr txBox="1">
            <a:spLocks noChangeArrowheads="1"/>
          </p:cNvSpPr>
          <p:nvPr/>
        </p:nvSpPr>
        <p:spPr bwMode="auto">
          <a:xfrm>
            <a:off x="1600200" y="5156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0</a:t>
            </a:r>
          </a:p>
        </p:txBody>
      </p:sp>
      <p:sp>
        <p:nvSpPr>
          <p:cNvPr id="270485" name="Text Box 149"/>
          <p:cNvSpPr txBox="1">
            <a:spLocks noChangeArrowheads="1"/>
          </p:cNvSpPr>
          <p:nvPr/>
        </p:nvSpPr>
        <p:spPr bwMode="auto">
          <a:xfrm>
            <a:off x="20574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70486" name="Text Box 150"/>
          <p:cNvSpPr txBox="1">
            <a:spLocks noChangeArrowheads="1"/>
          </p:cNvSpPr>
          <p:nvPr/>
        </p:nvSpPr>
        <p:spPr bwMode="auto">
          <a:xfrm>
            <a:off x="25908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70487" name="Text Box 151"/>
          <p:cNvSpPr txBox="1">
            <a:spLocks noChangeArrowheads="1"/>
          </p:cNvSpPr>
          <p:nvPr/>
        </p:nvSpPr>
        <p:spPr bwMode="auto">
          <a:xfrm>
            <a:off x="30480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3</a:t>
            </a:r>
          </a:p>
        </p:txBody>
      </p:sp>
      <p:sp>
        <p:nvSpPr>
          <p:cNvPr id="270488" name="Text Box 152"/>
          <p:cNvSpPr txBox="1">
            <a:spLocks noChangeArrowheads="1"/>
          </p:cNvSpPr>
          <p:nvPr/>
        </p:nvSpPr>
        <p:spPr bwMode="auto">
          <a:xfrm>
            <a:off x="3733800" y="22098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cs typeface="Times New Roman" pitchFamily="18" charset="0"/>
                <a:sym typeface="Symbol" pitchFamily="18" charset="2"/>
              </a:rPr>
              <a:t>0</a:t>
            </a:r>
          </a:p>
        </p:txBody>
      </p:sp>
      <p:sp>
        <p:nvSpPr>
          <p:cNvPr id="270489" name="Text Box 153"/>
          <p:cNvSpPr txBox="1">
            <a:spLocks noChangeArrowheads="1"/>
          </p:cNvSpPr>
          <p:nvPr/>
        </p:nvSpPr>
        <p:spPr bwMode="auto">
          <a:xfrm>
            <a:off x="39624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70490" name="Text Box 154"/>
          <p:cNvSpPr txBox="1">
            <a:spLocks noChangeArrowheads="1"/>
          </p:cNvSpPr>
          <p:nvPr/>
        </p:nvSpPr>
        <p:spPr bwMode="auto">
          <a:xfrm>
            <a:off x="44196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70491" name="Text Box 155"/>
          <p:cNvSpPr txBox="1">
            <a:spLocks noChangeArrowheads="1"/>
          </p:cNvSpPr>
          <p:nvPr/>
        </p:nvSpPr>
        <p:spPr bwMode="auto">
          <a:xfrm>
            <a:off x="3657600" y="3505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2</a:t>
            </a:r>
          </a:p>
        </p:txBody>
      </p:sp>
      <p:sp>
        <p:nvSpPr>
          <p:cNvPr id="270492" name="Text Box 156"/>
          <p:cNvSpPr txBox="1">
            <a:spLocks noChangeArrowheads="1"/>
          </p:cNvSpPr>
          <p:nvPr/>
        </p:nvSpPr>
        <p:spPr bwMode="auto">
          <a:xfrm>
            <a:off x="4267200" y="2819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2</a:t>
            </a:r>
          </a:p>
        </p:txBody>
      </p:sp>
      <p:sp>
        <p:nvSpPr>
          <p:cNvPr id="270493" name="Text Box 157"/>
          <p:cNvSpPr txBox="1">
            <a:spLocks noChangeArrowheads="1"/>
          </p:cNvSpPr>
          <p:nvPr/>
        </p:nvSpPr>
        <p:spPr bwMode="auto">
          <a:xfrm>
            <a:off x="5334000" y="51816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1</a:t>
            </a:r>
          </a:p>
        </p:txBody>
      </p:sp>
      <p:sp>
        <p:nvSpPr>
          <p:cNvPr id="270494" name="Text Box 158"/>
          <p:cNvSpPr txBox="1">
            <a:spLocks noChangeArrowheads="1"/>
          </p:cNvSpPr>
          <p:nvPr/>
        </p:nvSpPr>
        <p:spPr bwMode="auto">
          <a:xfrm>
            <a:off x="5791200" y="43434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rPr>
              <a:t>1</a:t>
            </a:r>
          </a:p>
        </p:txBody>
      </p:sp>
      <p:sp>
        <p:nvSpPr>
          <p:cNvPr id="270495" name="Text Box 159"/>
          <p:cNvSpPr txBox="1">
            <a:spLocks noChangeArrowheads="1"/>
          </p:cNvSpPr>
          <p:nvPr/>
        </p:nvSpPr>
        <p:spPr bwMode="auto">
          <a:xfrm>
            <a:off x="5715000" y="5181600"/>
            <a:ext cx="3730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FF3300"/>
                </a:solidFill>
                <a:ea typeface="宋体" pitchFamily="2" charset="-122"/>
              </a:rPr>
              <a:t>-3</a:t>
            </a:r>
          </a:p>
        </p:txBody>
      </p:sp>
      <p:sp>
        <p:nvSpPr>
          <p:cNvPr id="270496" name="Line 160"/>
          <p:cNvSpPr>
            <a:spLocks noChangeShapeType="1"/>
          </p:cNvSpPr>
          <p:nvPr/>
        </p:nvSpPr>
        <p:spPr bwMode="auto">
          <a:xfrm>
            <a:off x="5638800" y="3048000"/>
            <a:ext cx="0" cy="5334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0499" name="Text Box 163"/>
          <p:cNvSpPr txBox="1">
            <a:spLocks noChangeArrowheads="1"/>
          </p:cNvSpPr>
          <p:nvPr/>
        </p:nvSpPr>
        <p:spPr bwMode="auto">
          <a:xfrm>
            <a:off x="4800600" y="1600200"/>
            <a:ext cx="2968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9900"/>
                </a:solidFill>
                <a:ea typeface="宋体" pitchFamily="2" charset="-122"/>
                <a:cs typeface="Times New Roman" pitchFamily="18" charset="0"/>
                <a:sym typeface="Symbol" pitchFamily="18" charset="2"/>
              </a:rPr>
              <a:t>0</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Blueprint">
  <a:themeElements>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fontScheme name="Blueprint">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defRPr>
        </a:defPPr>
      </a:lstStyle>
    </a:lnDef>
  </a:objectDefaults>
  <a:extraClrSchemeLst>
    <a:extraClrScheme>
      <a:clrScheme name="Blueprint 1">
        <a:dk1>
          <a:srgbClr val="000000"/>
        </a:dk1>
        <a:lt1>
          <a:srgbClr val="FFFFFF"/>
        </a:lt1>
        <a:dk2>
          <a:srgbClr val="40458C"/>
        </a:dk2>
        <a:lt2>
          <a:srgbClr val="FFFFCC"/>
        </a:lt2>
        <a:accent1>
          <a:srgbClr val="8D8DB3"/>
        </a:accent1>
        <a:accent2>
          <a:srgbClr val="B2B2B2"/>
        </a:accent2>
        <a:accent3>
          <a:srgbClr val="AFB0C5"/>
        </a:accent3>
        <a:accent4>
          <a:srgbClr val="DADADA"/>
        </a:accent4>
        <a:accent5>
          <a:srgbClr val="C5C5D6"/>
        </a:accent5>
        <a:accent6>
          <a:srgbClr val="A1A1A1"/>
        </a:accent6>
        <a:hlink>
          <a:srgbClr val="6F89F7"/>
        </a:hlink>
        <a:folHlink>
          <a:srgbClr val="4F56AD"/>
        </a:folHlink>
      </a:clrScheme>
      <a:clrMap bg1="dk2" tx1="lt1" bg2="dk1" tx2="lt2" accent1="accent1" accent2="accent2" accent3="accent3" accent4="accent4" accent5="accent5" accent6="accent6" hlink="hlink" folHlink="folHlink"/>
    </a:extraClrScheme>
    <a:extraClrScheme>
      <a:clrScheme name="Blueprint 2">
        <a:dk1>
          <a:srgbClr val="40458C"/>
        </a:dk1>
        <a:lt1>
          <a:srgbClr val="FFFFFF"/>
        </a:lt1>
        <a:dk2>
          <a:srgbClr val="660066"/>
        </a:dk2>
        <a:lt2>
          <a:srgbClr val="B7C1EB"/>
        </a:lt2>
        <a:accent1>
          <a:srgbClr val="ECD882"/>
        </a:accent1>
        <a:accent2>
          <a:srgbClr val="B2B2B2"/>
        </a:accent2>
        <a:accent3>
          <a:srgbClr val="FFFFFF"/>
        </a:accent3>
        <a:accent4>
          <a:srgbClr val="353A77"/>
        </a:accent4>
        <a:accent5>
          <a:srgbClr val="F4E9C1"/>
        </a:accent5>
        <a:accent6>
          <a:srgbClr val="A1A1A1"/>
        </a:accent6>
        <a:hlink>
          <a:srgbClr val="6F89F7"/>
        </a:hlink>
        <a:folHlink>
          <a:srgbClr val="CFDBFD"/>
        </a:folHlink>
      </a:clrScheme>
      <a:clrMap bg1="lt1" tx1="dk1" bg2="lt2" tx2="dk2" accent1="accent1" accent2="accent2" accent3="accent3" accent4="accent4" accent5="accent5" accent6="accent6" hlink="hlink" folHlink="folHlink"/>
    </a:extraClrScheme>
    <a:extraClrScheme>
      <a:clrScheme name="Blueprint 3">
        <a:dk1>
          <a:srgbClr val="000000"/>
        </a:dk1>
        <a:lt1>
          <a:srgbClr val="FFFFFF"/>
        </a:lt1>
        <a:dk2>
          <a:srgbClr val="4D4D4D"/>
        </a:dk2>
        <a:lt2>
          <a:srgbClr val="B2B2B2"/>
        </a:lt2>
        <a:accent1>
          <a:srgbClr val="969696"/>
        </a:accent1>
        <a:accent2>
          <a:srgbClr val="EAEAEA"/>
        </a:accent2>
        <a:accent3>
          <a:srgbClr val="FFFFFF"/>
        </a:accent3>
        <a:accent4>
          <a:srgbClr val="000000"/>
        </a:accent4>
        <a:accent5>
          <a:srgbClr val="C9C9C9"/>
        </a:accent5>
        <a:accent6>
          <a:srgbClr val="D4D4D4"/>
        </a:accent6>
        <a:hlink>
          <a:srgbClr val="777777"/>
        </a:hlink>
        <a:folHlink>
          <a:srgbClr val="C0C0C0"/>
        </a:folHlink>
      </a:clrScheme>
      <a:clrMap bg1="lt1" tx1="dk1" bg2="lt2" tx2="dk2" accent1="accent1" accent2="accent2" accent3="accent3" accent4="accent4" accent5="accent5" accent6="accent6" hlink="hlink" folHlink="folHlink"/>
    </a:extraClrScheme>
    <a:extraClrScheme>
      <a:clrScheme name="Blueprint 4">
        <a:dk1>
          <a:srgbClr val="333300"/>
        </a:dk1>
        <a:lt1>
          <a:srgbClr val="FFFFFF"/>
        </a:lt1>
        <a:dk2>
          <a:srgbClr val="663300"/>
        </a:dk2>
        <a:lt2>
          <a:srgbClr val="B2B2B2"/>
        </a:lt2>
        <a:accent1>
          <a:srgbClr val="DDC6A7"/>
        </a:accent1>
        <a:accent2>
          <a:srgbClr val="D9C167"/>
        </a:accent2>
        <a:accent3>
          <a:srgbClr val="FFFFFF"/>
        </a:accent3>
        <a:accent4>
          <a:srgbClr val="2A2A00"/>
        </a:accent4>
        <a:accent5>
          <a:srgbClr val="EBDFD0"/>
        </a:accent5>
        <a:accent6>
          <a:srgbClr val="C4AF5D"/>
        </a:accent6>
        <a:hlink>
          <a:srgbClr val="8A7A66"/>
        </a:hlink>
        <a:folHlink>
          <a:srgbClr val="C0AE9E"/>
        </a:folHlink>
      </a:clrScheme>
      <a:clrMap bg1="lt1" tx1="dk1" bg2="lt2" tx2="dk2" accent1="accent1" accent2="accent2" accent3="accent3" accent4="accent4" accent5="accent5" accent6="accent6" hlink="hlink" folHlink="folHlink"/>
    </a:extraClrScheme>
    <a:extraClrScheme>
      <a:clrScheme name="Blueprint 5">
        <a:dk1>
          <a:srgbClr val="000000"/>
        </a:dk1>
        <a:lt1>
          <a:srgbClr val="FFFFFF"/>
        </a:lt1>
        <a:dk2>
          <a:srgbClr val="003366"/>
        </a:dk2>
        <a:lt2>
          <a:srgbClr val="CCFFCC"/>
        </a:lt2>
        <a:accent1>
          <a:srgbClr val="006699"/>
        </a:accent1>
        <a:accent2>
          <a:srgbClr val="009999"/>
        </a:accent2>
        <a:accent3>
          <a:srgbClr val="AAADB8"/>
        </a:accent3>
        <a:accent4>
          <a:srgbClr val="DADADA"/>
        </a:accent4>
        <a:accent5>
          <a:srgbClr val="AAB8CA"/>
        </a:accent5>
        <a:accent6>
          <a:srgbClr val="008A8A"/>
        </a:accent6>
        <a:hlink>
          <a:srgbClr val="0099CC"/>
        </a:hlink>
        <a:folHlink>
          <a:srgbClr val="00458A"/>
        </a:folHlink>
      </a:clrScheme>
      <a:clrMap bg1="dk2" tx1="lt1" bg2="dk1" tx2="lt2" accent1="accent1" accent2="accent2" accent3="accent3" accent4="accent4" accent5="accent5" accent6="accent6" hlink="hlink" folHlink="folHlink"/>
    </a:extraClrScheme>
    <a:extraClrScheme>
      <a:clrScheme name="Blueprint 6">
        <a:dk1>
          <a:srgbClr val="000000"/>
        </a:dk1>
        <a:lt1>
          <a:srgbClr val="FFFFFF"/>
        </a:lt1>
        <a:dk2>
          <a:srgbClr val="004A48"/>
        </a:dk2>
        <a:lt2>
          <a:srgbClr val="33CCCC"/>
        </a:lt2>
        <a:accent1>
          <a:srgbClr val="006699"/>
        </a:accent1>
        <a:accent2>
          <a:srgbClr val="009999"/>
        </a:accent2>
        <a:accent3>
          <a:srgbClr val="AAB1B1"/>
        </a:accent3>
        <a:accent4>
          <a:srgbClr val="DADADA"/>
        </a:accent4>
        <a:accent5>
          <a:srgbClr val="AAB8CA"/>
        </a:accent5>
        <a:accent6>
          <a:srgbClr val="008A8A"/>
        </a:accent6>
        <a:hlink>
          <a:srgbClr val="00CC99"/>
        </a:hlink>
        <a:folHlink>
          <a:srgbClr val="006666"/>
        </a:folHlink>
      </a:clrScheme>
      <a:clrMap bg1="dk2" tx1="lt1" bg2="dk1" tx2="lt2" accent1="accent1" accent2="accent2" accent3="accent3" accent4="accent4" accent5="accent5" accent6="accent6" hlink="hlink" folHlink="folHlink"/>
    </a:extraClrScheme>
    <a:extraClrScheme>
      <a:clrScheme name="Blueprint 7">
        <a:dk1>
          <a:srgbClr val="000000"/>
        </a:dk1>
        <a:lt1>
          <a:srgbClr val="FFFFFF"/>
        </a:lt1>
        <a:dk2>
          <a:srgbClr val="333300"/>
        </a:dk2>
        <a:lt2>
          <a:srgbClr val="FFFFCC"/>
        </a:lt2>
        <a:accent1>
          <a:srgbClr val="CC9900"/>
        </a:accent1>
        <a:accent2>
          <a:srgbClr val="CC6600"/>
        </a:accent2>
        <a:accent3>
          <a:srgbClr val="ADADAA"/>
        </a:accent3>
        <a:accent4>
          <a:srgbClr val="DADADA"/>
        </a:accent4>
        <a:accent5>
          <a:srgbClr val="E2CAAA"/>
        </a:accent5>
        <a:accent6>
          <a:srgbClr val="B95C00"/>
        </a:accent6>
        <a:hlink>
          <a:srgbClr val="808000"/>
        </a:hlink>
        <a:folHlink>
          <a:srgbClr val="525000"/>
        </a:folHlink>
      </a:clrScheme>
      <a:clrMap bg1="dk2" tx1="lt1" bg2="dk1" tx2="lt2" accent1="accent1" accent2="accent2" accent3="accent3" accent4="accent4" accent5="accent5" accent6="accent6" hlink="hlink" folHlink="folHlink"/>
    </a:extraClrScheme>
    <a:extraClrScheme>
      <a:clrScheme name="Blueprint 8">
        <a:dk1>
          <a:srgbClr val="003D62"/>
        </a:dk1>
        <a:lt1>
          <a:srgbClr val="FFFFFF"/>
        </a:lt1>
        <a:dk2>
          <a:srgbClr val="006699"/>
        </a:dk2>
        <a:lt2>
          <a:srgbClr val="C8D1DA"/>
        </a:lt2>
        <a:accent1>
          <a:srgbClr val="9AC0EA"/>
        </a:accent1>
        <a:accent2>
          <a:srgbClr val="80C3C8"/>
        </a:accent2>
        <a:accent3>
          <a:srgbClr val="FFFFFF"/>
        </a:accent3>
        <a:accent4>
          <a:srgbClr val="003353"/>
        </a:accent4>
        <a:accent5>
          <a:srgbClr val="CADCF3"/>
        </a:accent5>
        <a:accent6>
          <a:srgbClr val="73B0B5"/>
        </a:accent6>
        <a:hlink>
          <a:srgbClr val="81ABCB"/>
        </a:hlink>
        <a:folHlink>
          <a:srgbClr val="B6CBD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Designs\Blueprint.pot</Template>
  <TotalTime>9502</TotalTime>
  <Words>4561</Words>
  <Application>Microsoft Office PowerPoint</Application>
  <PresentationFormat>全屏显示(4:3)</PresentationFormat>
  <Paragraphs>1726</Paragraphs>
  <Slides>107</Slides>
  <Notes>20</Notes>
  <HiddenSlides>29</HiddenSlides>
  <MMClips>0</MMClips>
  <ScaleCrop>false</ScaleCrop>
  <HeadingPairs>
    <vt:vector size="4" baseType="variant">
      <vt:variant>
        <vt:lpstr>主题</vt:lpstr>
      </vt:variant>
      <vt:variant>
        <vt:i4>1</vt:i4>
      </vt:variant>
      <vt:variant>
        <vt:lpstr>幻灯片标题</vt:lpstr>
      </vt:variant>
      <vt:variant>
        <vt:i4>107</vt:i4>
      </vt:variant>
    </vt:vector>
  </HeadingPairs>
  <TitlesOfParts>
    <vt:vector size="108" baseType="lpstr">
      <vt:lpstr>Blueprint</vt:lpstr>
      <vt:lpstr>Adversarial Search and Game Playing</vt:lpstr>
      <vt:lpstr>Topics</vt:lpstr>
      <vt:lpstr>What &amp; Why</vt:lpstr>
      <vt:lpstr>Game-Playing Agent</vt:lpstr>
      <vt:lpstr>Types of games</vt:lpstr>
      <vt:lpstr>Types of games</vt:lpstr>
      <vt:lpstr>PowerPoint 演示文稿</vt:lpstr>
      <vt:lpstr>PowerPoint 演示文稿</vt:lpstr>
      <vt:lpstr>PowerPoint 演示文稿</vt:lpstr>
      <vt:lpstr>Game Search Formulation</vt:lpstr>
      <vt:lpstr>PowerPoint 演示文稿</vt:lpstr>
      <vt:lpstr>Nim</vt:lpstr>
      <vt:lpstr>NIM(2,2)</vt:lpstr>
      <vt:lpstr>Formal description of NIM(2, 2)</vt:lpstr>
      <vt:lpstr>Formal description of NIM(2, 2)</vt:lpstr>
      <vt:lpstr>Partial Game Tree for Tic-Tac-Toe</vt:lpstr>
      <vt:lpstr>Relation of Games to Search</vt:lpstr>
      <vt:lpstr>Game Tree for NIM(2,2)</vt:lpstr>
      <vt:lpstr>Optimal strategies</vt:lpstr>
      <vt:lpstr>Optimal Play</vt:lpstr>
      <vt:lpstr>Minimax Tree</vt:lpstr>
      <vt:lpstr>Two-Ply(層) Game Tree</vt:lpstr>
      <vt:lpstr>Two-Ply Game Tree</vt:lpstr>
      <vt:lpstr>Two-Ply Game Tree</vt:lpstr>
      <vt:lpstr>Two-Ply Game Tree</vt:lpstr>
      <vt:lpstr>Min-Max Game Tree for NIM(2,2)</vt:lpstr>
      <vt:lpstr>What if MIN does not play optimally?</vt:lpstr>
      <vt:lpstr>Minimax Algorithm</vt:lpstr>
      <vt:lpstr>MiniMax Example</vt:lpstr>
      <vt:lpstr>Properties of Minimax</vt:lpstr>
      <vt:lpstr>Properties of Minimax</vt:lpstr>
      <vt:lpstr>Problem of minimax search</vt:lpstr>
      <vt:lpstr>Alpha-beta pruning</vt:lpstr>
      <vt:lpstr>Alpha-Beta Example</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Alpha-Beta Example (continued)</vt:lpstr>
      <vt:lpstr>α-β Pruning</vt:lpstr>
      <vt:lpstr>Alpha-Beta Algorithm</vt:lpstr>
      <vt:lpstr>Alpha-Beta Algorithm</vt:lpstr>
      <vt:lpstr>Alpha-Beta Example</vt:lpstr>
      <vt:lpstr>Alpha-Beta Example</vt:lpstr>
      <vt:lpstr>Comments: Alpha-Beta Pruning</vt:lpstr>
      <vt:lpstr>Imperfect Real-time Decisions</vt:lpstr>
      <vt:lpstr>Cutting off search</vt:lpstr>
      <vt:lpstr>Evaluation function</vt:lpstr>
      <vt:lpstr>Evaluation function examples</vt:lpstr>
      <vt:lpstr>Adaptive Search (我也不明白)</vt:lpstr>
      <vt:lpstr>Games that include chance</vt:lpstr>
      <vt:lpstr>Games that include chance</vt:lpstr>
      <vt:lpstr>Games that include chance</vt:lpstr>
      <vt:lpstr>Games that include chance</vt:lpstr>
      <vt:lpstr>Expected minimax value</vt:lpstr>
      <vt:lpstr>Evaluation with chance nodes</vt:lpstr>
      <vt:lpstr>Several Examples……</vt:lpstr>
      <vt:lpstr>Checkers</vt:lpstr>
      <vt:lpstr>Chinook vs. Tinsley</vt:lpstr>
      <vt:lpstr>Chinook</vt:lpstr>
      <vt:lpstr>Backgammon</vt:lpstr>
      <vt:lpstr>Chess</vt:lpstr>
      <vt:lpstr>Man vs. Machine</vt:lpstr>
      <vt:lpstr>Chess</vt:lpstr>
      <vt:lpstr>Several versions of the story…</vt:lpstr>
      <vt:lpstr>Reversi/Othello</vt:lpstr>
      <vt:lpstr>Othello</vt:lpstr>
      <vt:lpstr>Go: On the One Side</vt:lpstr>
      <vt:lpstr>Go: And on the Other</vt:lpstr>
      <vt:lpstr>Perspective on Games: Pro</vt:lpstr>
      <vt:lpstr>Perspective on Games: Con</vt:lpstr>
      <vt:lpstr>Alternative Approaches </vt:lpstr>
      <vt:lpstr>Alternative Approaches </vt:lpstr>
      <vt:lpstr>Alternative Approaches </vt:lpstr>
      <vt:lpstr>Alternative Approaches </vt:lpstr>
      <vt:lpstr>Summary</vt:lpstr>
      <vt:lpstr>Additional Resources</vt:lpstr>
      <vt:lpstr>Alpha-Beta Example</vt:lpstr>
      <vt:lpstr>Alpha-Beta Example</vt:lpstr>
      <vt:lpstr>Alpha-Beta Example</vt:lpstr>
      <vt:lpstr>Alpha-Beta Example</vt:lpstr>
      <vt:lpstr>Alpha-Beta Example</vt:lpstr>
      <vt:lpstr>Alpha-Beta Example</vt:lpstr>
      <vt:lpstr>Alpha-Beta Example</vt:lpstr>
      <vt:lpstr>Alpha-Beta Example</vt:lpstr>
      <vt:lpstr>Alpha-Beta Example</vt:lpstr>
      <vt:lpstr>Alpha-Beta Example</vt:lpstr>
      <vt:lpstr>Alpha-Beta Example</vt:lpstr>
      <vt:lpstr>Alpha-Beta Example</vt:lpstr>
      <vt:lpstr>Alpha-Beta Example</vt:lpstr>
      <vt:lpstr>Alpha-Beta Example</vt:lpstr>
      <vt:lpstr>Alpha-Beta Example</vt:lpstr>
      <vt:lpstr>Alpha-Beta Example</vt:lpstr>
      <vt:lpstr>Alpha-Beta Example</vt:lpstr>
      <vt:lpstr>Alpha-Beta Example</vt:lpstr>
      <vt:lpstr>Alpha-Beta Example</vt:lpstr>
      <vt:lpstr>Alpha-Beta Example</vt:lpstr>
      <vt:lpstr>Alpha-Beta Example</vt:lpstr>
      <vt:lpstr>Alpha-Beta Example</vt:lpstr>
      <vt:lpstr>Alpha-Beta Example</vt:lpstr>
      <vt:lpstr>Alpha-Beta Example</vt:lpstr>
      <vt:lpstr>Alpha-Beta Example</vt:lpstr>
      <vt:lpstr>Alpha-Beta Example</vt:lpstr>
      <vt:lpstr>Alpha-Beta Example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Search problems</dc:title>
  <dc:creator>Lise Getoor</dc:creator>
  <dc:description>based on the lectures of Jean Claude Latombe</dc:description>
  <cp:lastModifiedBy>ZHOU Mi</cp:lastModifiedBy>
  <cp:revision>209</cp:revision>
  <cp:lastPrinted>1601-01-01T00:00:00Z</cp:lastPrinted>
  <dcterms:created xsi:type="dcterms:W3CDTF">2000-01-10T15:15:18Z</dcterms:created>
  <dcterms:modified xsi:type="dcterms:W3CDTF">2015-05-04T05:49:55Z</dcterms:modified>
</cp:coreProperties>
</file>